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10287000" cx="18288000"/>
  <p:notesSz cx="6858000" cy="9144000"/>
  <p:embeddedFontLst>
    <p:embeddedFont>
      <p:font typeface="Comfortaa SemiBold"/>
      <p:regular r:id="rId58"/>
      <p:bold r:id="rId59"/>
    </p:embeddedFont>
    <p:embeddedFont>
      <p:font typeface="Dosis"/>
      <p:regular r:id="rId60"/>
      <p:bold r:id="rId61"/>
    </p:embeddedFont>
    <p:embeddedFont>
      <p:font typeface="Proxima Nova"/>
      <p:regular r:id="rId62"/>
      <p:bold r:id="rId63"/>
      <p:italic r:id="rId64"/>
      <p:boldItalic r:id="rId65"/>
    </p:embeddedFont>
    <p:embeddedFont>
      <p:font typeface="Roboto Medium"/>
      <p:regular r:id="rId66"/>
      <p:bold r:id="rId67"/>
      <p:italic r:id="rId68"/>
      <p:boldItalic r:id="rId69"/>
    </p:embeddedFont>
    <p:embeddedFont>
      <p:font typeface="Anaheim"/>
      <p:regular r:id="rId70"/>
    </p:embeddedFont>
    <p:embeddedFont>
      <p:font typeface="Proxima Nova Semibold"/>
      <p:regular r:id="rId71"/>
      <p:bold r:id="rId72"/>
      <p:boldItalic r:id="rId73"/>
    </p:embeddedFont>
    <p:embeddedFont>
      <p:font typeface="Concert One"/>
      <p:regular r:id="rId74"/>
    </p:embeddedFont>
    <p:embeddedFont>
      <p:font typeface="Amatic SC"/>
      <p:regular r:id="rId75"/>
      <p:bold r:id="rId76"/>
    </p:embeddedFont>
    <p:embeddedFont>
      <p:font typeface="Bebas Neue"/>
      <p:regular r:id="rId77"/>
    </p:embeddedFont>
    <p:embeddedFont>
      <p:font typeface="Cambay"/>
      <p:regular r:id="rId78"/>
      <p:bold r:id="rId79"/>
      <p:italic r:id="rId80"/>
      <p:boldItalic r:id="rId81"/>
    </p:embeddedFont>
    <p:embeddedFont>
      <p:font typeface="Baloo 2"/>
      <p:regular r:id="rId82"/>
      <p:bold r:id="rId83"/>
    </p:embeddedFont>
    <p:embeddedFont>
      <p:font typeface="Comfortaa"/>
      <p:regular r:id="rId84"/>
      <p:bold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508222-AFAA-44D2-B04C-902E273B1C15}">
  <a:tblStyle styleId="{0D508222-AFAA-44D2-B04C-902E273B1C1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Comfortaa-regular.fntdata"/><Relationship Id="rId83" Type="http://schemas.openxmlformats.org/officeDocument/2006/relationships/font" Target="fonts/Baloo2-bold.fntdata"/><Relationship Id="rId42" Type="http://schemas.openxmlformats.org/officeDocument/2006/relationships/slide" Target="slides/slide36.xml"/><Relationship Id="rId41" Type="http://schemas.openxmlformats.org/officeDocument/2006/relationships/slide" Target="slides/slide35.xml"/><Relationship Id="rId85" Type="http://schemas.openxmlformats.org/officeDocument/2006/relationships/font" Target="fonts/Comfortaa-bold.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Cambay-italic.fntdata"/><Relationship Id="rId82" Type="http://schemas.openxmlformats.org/officeDocument/2006/relationships/font" Target="fonts/Baloo2-regular.fntdata"/><Relationship Id="rId81" Type="http://schemas.openxmlformats.org/officeDocument/2006/relationships/font" Target="fonts/Cambay-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Semibold-boldItalic.fntdata"/><Relationship Id="rId72" Type="http://schemas.openxmlformats.org/officeDocument/2006/relationships/font" Target="fonts/ProximaNovaSemibold-bold.fntdata"/><Relationship Id="rId31" Type="http://schemas.openxmlformats.org/officeDocument/2006/relationships/slide" Target="slides/slide25.xml"/><Relationship Id="rId75" Type="http://schemas.openxmlformats.org/officeDocument/2006/relationships/font" Target="fonts/AmaticSC-regular.fntdata"/><Relationship Id="rId30" Type="http://schemas.openxmlformats.org/officeDocument/2006/relationships/slide" Target="slides/slide24.xml"/><Relationship Id="rId74" Type="http://schemas.openxmlformats.org/officeDocument/2006/relationships/font" Target="fonts/ConcertOne-regular.fntdata"/><Relationship Id="rId33" Type="http://schemas.openxmlformats.org/officeDocument/2006/relationships/slide" Target="slides/slide27.xml"/><Relationship Id="rId77" Type="http://schemas.openxmlformats.org/officeDocument/2006/relationships/font" Target="fonts/BebasNeue-regular.fntdata"/><Relationship Id="rId32" Type="http://schemas.openxmlformats.org/officeDocument/2006/relationships/slide" Target="slides/slide26.xml"/><Relationship Id="rId76" Type="http://schemas.openxmlformats.org/officeDocument/2006/relationships/font" Target="fonts/AmaticSC-bold.fntdata"/><Relationship Id="rId35" Type="http://schemas.openxmlformats.org/officeDocument/2006/relationships/slide" Target="slides/slide29.xml"/><Relationship Id="rId79" Type="http://schemas.openxmlformats.org/officeDocument/2006/relationships/font" Target="fonts/Cambay-bold.fntdata"/><Relationship Id="rId34" Type="http://schemas.openxmlformats.org/officeDocument/2006/relationships/slide" Target="slides/slide28.xml"/><Relationship Id="rId78" Type="http://schemas.openxmlformats.org/officeDocument/2006/relationships/font" Target="fonts/Cambay-regular.fntdata"/><Relationship Id="rId71" Type="http://schemas.openxmlformats.org/officeDocument/2006/relationships/font" Target="fonts/ProximaNovaSemibold-regular.fntdata"/><Relationship Id="rId70" Type="http://schemas.openxmlformats.org/officeDocument/2006/relationships/font" Target="fonts/Anaheim-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regular.fntdata"/><Relationship Id="rId61" Type="http://schemas.openxmlformats.org/officeDocument/2006/relationships/font" Target="fonts/Dosis-bold.fntdata"/><Relationship Id="rId20" Type="http://schemas.openxmlformats.org/officeDocument/2006/relationships/slide" Target="slides/slide14.xml"/><Relationship Id="rId64" Type="http://schemas.openxmlformats.org/officeDocument/2006/relationships/font" Target="fonts/ProximaNova-italic.fntdata"/><Relationship Id="rId63" Type="http://schemas.openxmlformats.org/officeDocument/2006/relationships/font" Target="fonts/ProximaNova-bold.fntdata"/><Relationship Id="rId22" Type="http://schemas.openxmlformats.org/officeDocument/2006/relationships/slide" Target="slides/slide16.xml"/><Relationship Id="rId66" Type="http://schemas.openxmlformats.org/officeDocument/2006/relationships/font" Target="fonts/RobotoMedium-regular.fntdata"/><Relationship Id="rId21" Type="http://schemas.openxmlformats.org/officeDocument/2006/relationships/slide" Target="slides/slide15.xml"/><Relationship Id="rId65" Type="http://schemas.openxmlformats.org/officeDocument/2006/relationships/font" Target="fonts/ProximaNova-boldItalic.fntdata"/><Relationship Id="rId24" Type="http://schemas.openxmlformats.org/officeDocument/2006/relationships/slide" Target="slides/slide18.xml"/><Relationship Id="rId68" Type="http://schemas.openxmlformats.org/officeDocument/2006/relationships/font" Target="fonts/RobotoMedium-italic.fntdata"/><Relationship Id="rId23" Type="http://schemas.openxmlformats.org/officeDocument/2006/relationships/slide" Target="slides/slide17.xml"/><Relationship Id="rId67" Type="http://schemas.openxmlformats.org/officeDocument/2006/relationships/font" Target="fonts/RobotoMedium-bold.fntdata"/><Relationship Id="rId60" Type="http://schemas.openxmlformats.org/officeDocument/2006/relationships/font" Target="fonts/Dosis-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ComfortaaSemiBold-bold.fntdata"/><Relationship Id="rId14" Type="http://schemas.openxmlformats.org/officeDocument/2006/relationships/slide" Target="slides/slide8.xml"/><Relationship Id="rId58" Type="http://schemas.openxmlformats.org/officeDocument/2006/relationships/font" Target="fonts/ComfortaaSemiBold-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232f01766_1_17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2232f01766_1_17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2232f01766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2232f01766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2232f01766_1_17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2232f01766_1_17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2232f01766_1_17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2232f01766_1_17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2232f01766_1_17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2232f01766_1_17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2232f01766_1_17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2232f01766_1_17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2232f01766_1_17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2232f01766_1_17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2232f01766_1_17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2232f01766_1_17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2232f01766_1_17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2232f01766_1_17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2232f01766_1_17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2232f01766_1_17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2232f01766_1_18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2232f01766_1_18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24c66b833e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24c66b833e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22465ab00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22465ab00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22465ab00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22465ab00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22465ab00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22465ab00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22465ab00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122465ab00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22465ab00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22465ab00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22465ab00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22465ab00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24c66b833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24c66b833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22465ab009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22465ab009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22465ab009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22465ab009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22465ab009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22465ab009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2232f0176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2232f0176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22465ab00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22465ab009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22465ab009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22465ab009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22465ab009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22465ab009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22465ab009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122465ab009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2232f01766_1_8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2232f01766_1_8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2232f01766_1_8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2232f01766_1_8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2232f01766_1_8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12232f01766_1_8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2232f01766_1_8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12232f01766_1_8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2232f01766_1_8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2232f01766_1_8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12232f01766_1_9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12232f01766_1_9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4c66b833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24c66b833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9" name="Shape 3489"/>
        <p:cNvGrpSpPr/>
        <p:nvPr/>
      </p:nvGrpSpPr>
      <p:grpSpPr>
        <a:xfrm>
          <a:off x="0" y="0"/>
          <a:ext cx="0" cy="0"/>
          <a:chOff x="0" y="0"/>
          <a:chExt cx="0" cy="0"/>
        </a:xfrm>
      </p:grpSpPr>
      <p:sp>
        <p:nvSpPr>
          <p:cNvPr id="3490" name="Google Shape;3490;g12232f01766_1_11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1" name="Google Shape;3491;g12232f01766_1_11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8" name="Shape 3908"/>
        <p:cNvGrpSpPr/>
        <p:nvPr/>
      </p:nvGrpSpPr>
      <p:grpSpPr>
        <a:xfrm>
          <a:off x="0" y="0"/>
          <a:ext cx="0" cy="0"/>
          <a:chOff x="0" y="0"/>
          <a:chExt cx="0" cy="0"/>
        </a:xfrm>
      </p:grpSpPr>
      <p:sp>
        <p:nvSpPr>
          <p:cNvPr id="3909" name="Google Shape;3909;g12232f01766_1_1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0" name="Google Shape;3910;g12232f01766_1_1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8" name="Shape 4078"/>
        <p:cNvGrpSpPr/>
        <p:nvPr/>
      </p:nvGrpSpPr>
      <p:grpSpPr>
        <a:xfrm>
          <a:off x="0" y="0"/>
          <a:ext cx="0" cy="0"/>
          <a:chOff x="0" y="0"/>
          <a:chExt cx="0" cy="0"/>
        </a:xfrm>
      </p:grpSpPr>
      <p:sp>
        <p:nvSpPr>
          <p:cNvPr id="4079" name="Google Shape;4079;g12232f01766_1_12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0" name="Google Shape;4080;g12232f01766_1_12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3" name="Shape 4483"/>
        <p:cNvGrpSpPr/>
        <p:nvPr/>
      </p:nvGrpSpPr>
      <p:grpSpPr>
        <a:xfrm>
          <a:off x="0" y="0"/>
          <a:ext cx="0" cy="0"/>
          <a:chOff x="0" y="0"/>
          <a:chExt cx="0" cy="0"/>
        </a:xfrm>
      </p:grpSpPr>
      <p:sp>
        <p:nvSpPr>
          <p:cNvPr id="4484" name="Google Shape;4484;g12232f01766_1_12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5" name="Google Shape;4485;g12232f01766_1_12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3" name="Shape 4863"/>
        <p:cNvGrpSpPr/>
        <p:nvPr/>
      </p:nvGrpSpPr>
      <p:grpSpPr>
        <a:xfrm>
          <a:off x="0" y="0"/>
          <a:ext cx="0" cy="0"/>
          <a:chOff x="0" y="0"/>
          <a:chExt cx="0" cy="0"/>
        </a:xfrm>
      </p:grpSpPr>
      <p:sp>
        <p:nvSpPr>
          <p:cNvPr id="4864" name="Google Shape;4864;g12232f01766_1_12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5" name="Google Shape;4865;g12232f01766_1_12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7" name="Shape 5277"/>
        <p:cNvGrpSpPr/>
        <p:nvPr/>
      </p:nvGrpSpPr>
      <p:grpSpPr>
        <a:xfrm>
          <a:off x="0" y="0"/>
          <a:ext cx="0" cy="0"/>
          <a:chOff x="0" y="0"/>
          <a:chExt cx="0" cy="0"/>
        </a:xfrm>
      </p:grpSpPr>
      <p:sp>
        <p:nvSpPr>
          <p:cNvPr id="5278" name="Google Shape;5278;g12232f01766_1_13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9" name="Google Shape;5279;g12232f01766_1_13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8" name="Shape 5638"/>
        <p:cNvGrpSpPr/>
        <p:nvPr/>
      </p:nvGrpSpPr>
      <p:grpSpPr>
        <a:xfrm>
          <a:off x="0" y="0"/>
          <a:ext cx="0" cy="0"/>
          <a:chOff x="0" y="0"/>
          <a:chExt cx="0" cy="0"/>
        </a:xfrm>
      </p:grpSpPr>
      <p:sp>
        <p:nvSpPr>
          <p:cNvPr id="5639" name="Google Shape;5639;g12232f01766_1_13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0" name="Google Shape;5640;g12232f01766_1_13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8" name="Shape 6148"/>
        <p:cNvGrpSpPr/>
        <p:nvPr/>
      </p:nvGrpSpPr>
      <p:grpSpPr>
        <a:xfrm>
          <a:off x="0" y="0"/>
          <a:ext cx="0" cy="0"/>
          <a:chOff x="0" y="0"/>
          <a:chExt cx="0" cy="0"/>
        </a:xfrm>
      </p:grpSpPr>
      <p:sp>
        <p:nvSpPr>
          <p:cNvPr id="6149" name="Google Shape;6149;g12232f01766_1_14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0" name="Google Shape;6150;g12232f01766_1_14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8" name="Shape 6768"/>
        <p:cNvGrpSpPr/>
        <p:nvPr/>
      </p:nvGrpSpPr>
      <p:grpSpPr>
        <a:xfrm>
          <a:off x="0" y="0"/>
          <a:ext cx="0" cy="0"/>
          <a:chOff x="0" y="0"/>
          <a:chExt cx="0" cy="0"/>
        </a:xfrm>
      </p:grpSpPr>
      <p:sp>
        <p:nvSpPr>
          <p:cNvPr id="6769" name="Google Shape;6769;g12232f01766_1_14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0" name="Google Shape;6770;g12232f01766_1_14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2" name="Shape 7362"/>
        <p:cNvGrpSpPr/>
        <p:nvPr/>
      </p:nvGrpSpPr>
      <p:grpSpPr>
        <a:xfrm>
          <a:off x="0" y="0"/>
          <a:ext cx="0" cy="0"/>
          <a:chOff x="0" y="0"/>
          <a:chExt cx="0" cy="0"/>
        </a:xfrm>
      </p:grpSpPr>
      <p:sp>
        <p:nvSpPr>
          <p:cNvPr id="7363" name="Google Shape;7363;g12232f01766_1_15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4" name="Google Shape;7364;g12232f01766_1_15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2232f01766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2232f0176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3" name="Shape 7683"/>
        <p:cNvGrpSpPr/>
        <p:nvPr/>
      </p:nvGrpSpPr>
      <p:grpSpPr>
        <a:xfrm>
          <a:off x="0" y="0"/>
          <a:ext cx="0" cy="0"/>
          <a:chOff x="0" y="0"/>
          <a:chExt cx="0" cy="0"/>
        </a:xfrm>
      </p:grpSpPr>
      <p:sp>
        <p:nvSpPr>
          <p:cNvPr id="7684" name="Google Shape;7684;g12232f01766_1_15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5" name="Google Shape;7685;g12232f01766_1_15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1" name="Shape 7991"/>
        <p:cNvGrpSpPr/>
        <p:nvPr/>
      </p:nvGrpSpPr>
      <p:grpSpPr>
        <a:xfrm>
          <a:off x="0" y="0"/>
          <a:ext cx="0" cy="0"/>
          <a:chOff x="0" y="0"/>
          <a:chExt cx="0" cy="0"/>
        </a:xfrm>
      </p:grpSpPr>
      <p:sp>
        <p:nvSpPr>
          <p:cNvPr id="7992" name="Google Shape;7992;g12232f01766_1_17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3" name="Google Shape;7993;g12232f01766_1_17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2232f01766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2232f01766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24c66b833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24c66b833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24c66b833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24c66b833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2232f01766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2232f01766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091150" y="2155250"/>
            <a:ext cx="10105800" cy="4782000"/>
          </a:xfrm>
          <a:prstGeom prst="rect">
            <a:avLst/>
          </a:prstGeom>
        </p:spPr>
        <p:txBody>
          <a:bodyPr anchorCtr="0" anchor="ctr" bIns="182850" lIns="182850" spcFirstLastPara="1" rIns="182850" wrap="square" tIns="182850">
            <a:noAutofit/>
          </a:bodyPr>
          <a:lstStyle>
            <a:lvl1pPr lvl="0" algn="ctr">
              <a:spcBef>
                <a:spcPts val="0"/>
              </a:spcBef>
              <a:spcAft>
                <a:spcPts val="0"/>
              </a:spcAft>
              <a:buClr>
                <a:srgbClr val="191919"/>
              </a:buClr>
              <a:buSzPts val="10400"/>
              <a:buNone/>
              <a:defRPr sz="9000">
                <a:solidFill>
                  <a:srgbClr val="191919"/>
                </a:solidFill>
              </a:defRPr>
            </a:lvl1pPr>
            <a:lvl2pPr lvl="1" algn="ctr">
              <a:spcBef>
                <a:spcPts val="0"/>
              </a:spcBef>
              <a:spcAft>
                <a:spcPts val="0"/>
              </a:spcAft>
              <a:buClr>
                <a:srgbClr val="191919"/>
              </a:buClr>
              <a:buSzPts val="10400"/>
              <a:buNone/>
              <a:defRPr sz="10400">
                <a:solidFill>
                  <a:srgbClr val="191919"/>
                </a:solidFill>
              </a:defRPr>
            </a:lvl2pPr>
            <a:lvl3pPr lvl="2" algn="ctr">
              <a:spcBef>
                <a:spcPts val="0"/>
              </a:spcBef>
              <a:spcAft>
                <a:spcPts val="0"/>
              </a:spcAft>
              <a:buClr>
                <a:srgbClr val="191919"/>
              </a:buClr>
              <a:buSzPts val="10400"/>
              <a:buNone/>
              <a:defRPr sz="10400">
                <a:solidFill>
                  <a:srgbClr val="191919"/>
                </a:solidFill>
              </a:defRPr>
            </a:lvl3pPr>
            <a:lvl4pPr lvl="3" algn="ctr">
              <a:spcBef>
                <a:spcPts val="0"/>
              </a:spcBef>
              <a:spcAft>
                <a:spcPts val="0"/>
              </a:spcAft>
              <a:buClr>
                <a:srgbClr val="191919"/>
              </a:buClr>
              <a:buSzPts val="10400"/>
              <a:buNone/>
              <a:defRPr sz="10400">
                <a:solidFill>
                  <a:srgbClr val="191919"/>
                </a:solidFill>
              </a:defRPr>
            </a:lvl4pPr>
            <a:lvl5pPr lvl="4" algn="ctr">
              <a:spcBef>
                <a:spcPts val="0"/>
              </a:spcBef>
              <a:spcAft>
                <a:spcPts val="0"/>
              </a:spcAft>
              <a:buClr>
                <a:srgbClr val="191919"/>
              </a:buClr>
              <a:buSzPts val="10400"/>
              <a:buNone/>
              <a:defRPr sz="10400">
                <a:solidFill>
                  <a:srgbClr val="191919"/>
                </a:solidFill>
              </a:defRPr>
            </a:lvl5pPr>
            <a:lvl6pPr lvl="5" algn="ctr">
              <a:spcBef>
                <a:spcPts val="0"/>
              </a:spcBef>
              <a:spcAft>
                <a:spcPts val="0"/>
              </a:spcAft>
              <a:buClr>
                <a:srgbClr val="191919"/>
              </a:buClr>
              <a:buSzPts val="10400"/>
              <a:buNone/>
              <a:defRPr sz="10400">
                <a:solidFill>
                  <a:srgbClr val="191919"/>
                </a:solidFill>
              </a:defRPr>
            </a:lvl6pPr>
            <a:lvl7pPr lvl="6" algn="ctr">
              <a:spcBef>
                <a:spcPts val="0"/>
              </a:spcBef>
              <a:spcAft>
                <a:spcPts val="0"/>
              </a:spcAft>
              <a:buClr>
                <a:srgbClr val="191919"/>
              </a:buClr>
              <a:buSzPts val="10400"/>
              <a:buNone/>
              <a:defRPr sz="10400">
                <a:solidFill>
                  <a:srgbClr val="191919"/>
                </a:solidFill>
              </a:defRPr>
            </a:lvl7pPr>
            <a:lvl8pPr lvl="7" algn="ctr">
              <a:spcBef>
                <a:spcPts val="0"/>
              </a:spcBef>
              <a:spcAft>
                <a:spcPts val="0"/>
              </a:spcAft>
              <a:buClr>
                <a:srgbClr val="191919"/>
              </a:buClr>
              <a:buSzPts val="10400"/>
              <a:buNone/>
              <a:defRPr sz="10400">
                <a:solidFill>
                  <a:srgbClr val="191919"/>
                </a:solidFill>
              </a:defRPr>
            </a:lvl8pPr>
            <a:lvl9pPr lvl="8" algn="ctr">
              <a:spcBef>
                <a:spcPts val="0"/>
              </a:spcBef>
              <a:spcAft>
                <a:spcPts val="0"/>
              </a:spcAft>
              <a:buClr>
                <a:srgbClr val="191919"/>
              </a:buClr>
              <a:buSzPts val="10400"/>
              <a:buNone/>
              <a:defRPr sz="10400">
                <a:solidFill>
                  <a:srgbClr val="191919"/>
                </a:solidFill>
              </a:defRPr>
            </a:lvl9pPr>
          </a:lstStyle>
          <a:p/>
        </p:txBody>
      </p:sp>
      <p:sp>
        <p:nvSpPr>
          <p:cNvPr id="10" name="Google Shape;10;p2"/>
          <p:cNvSpPr txBox="1"/>
          <p:nvPr>
            <p:ph idx="1" type="subTitle"/>
          </p:nvPr>
        </p:nvSpPr>
        <p:spPr>
          <a:xfrm>
            <a:off x="4785050" y="7051225"/>
            <a:ext cx="8718000" cy="819000"/>
          </a:xfrm>
          <a:prstGeom prst="rect">
            <a:avLst/>
          </a:prstGeom>
        </p:spPr>
        <p:txBody>
          <a:bodyPr anchorCtr="0" anchor="ctr" bIns="182850" lIns="182850" spcFirstLastPara="1" rIns="182850" wrap="square" tIns="182850">
            <a:noAutofit/>
          </a:bodyPr>
          <a:lstStyle>
            <a:lvl1pPr lvl="0" algn="ctr">
              <a:lnSpc>
                <a:spcPct val="100000"/>
              </a:lnSpc>
              <a:spcBef>
                <a:spcPts val="0"/>
              </a:spcBef>
              <a:spcAft>
                <a:spcPts val="0"/>
              </a:spcAft>
              <a:buSzPts val="2800"/>
              <a:buNone/>
              <a:defRPr sz="3200">
                <a:solidFill>
                  <a:srgbClr val="191919"/>
                </a:solidFill>
                <a:latin typeface="Anaheim"/>
                <a:ea typeface="Anaheim"/>
                <a:cs typeface="Anaheim"/>
                <a:sym typeface="Anaheim"/>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 name="Google Shape;11;p2"/>
          <p:cNvSpPr/>
          <p:nvPr/>
        </p:nvSpPr>
        <p:spPr>
          <a:xfrm>
            <a:off x="7543520" y="-848915"/>
            <a:ext cx="10140978" cy="3088344"/>
          </a:xfrm>
          <a:custGeom>
            <a:rect b="b" l="l" r="r" t="t"/>
            <a:pathLst>
              <a:path extrusionOk="0" h="55837" w="183348">
                <a:moveTo>
                  <a:pt x="1" y="31"/>
                </a:moveTo>
                <a:cubicBezTo>
                  <a:pt x="1004" y="1064"/>
                  <a:pt x="2159" y="1976"/>
                  <a:pt x="3375" y="2736"/>
                </a:cubicBezTo>
                <a:cubicBezTo>
                  <a:pt x="11125" y="7630"/>
                  <a:pt x="32402" y="3435"/>
                  <a:pt x="45625" y="15320"/>
                </a:cubicBezTo>
                <a:cubicBezTo>
                  <a:pt x="49606" y="18876"/>
                  <a:pt x="52737" y="23314"/>
                  <a:pt x="55838" y="27660"/>
                </a:cubicBezTo>
                <a:cubicBezTo>
                  <a:pt x="58938" y="32037"/>
                  <a:pt x="62251" y="36353"/>
                  <a:pt x="66567" y="39545"/>
                </a:cubicBezTo>
                <a:cubicBezTo>
                  <a:pt x="82707" y="51399"/>
                  <a:pt x="99182" y="39363"/>
                  <a:pt x="114805" y="33648"/>
                </a:cubicBezTo>
                <a:cubicBezTo>
                  <a:pt x="123742" y="30426"/>
                  <a:pt x="132891" y="30821"/>
                  <a:pt x="141766" y="34773"/>
                </a:cubicBezTo>
                <a:cubicBezTo>
                  <a:pt x="149669" y="38299"/>
                  <a:pt x="163803" y="55837"/>
                  <a:pt x="183013" y="45958"/>
                </a:cubicBezTo>
                <a:lnTo>
                  <a:pt x="183348" y="0"/>
                </a:lnTo>
                <a:lnTo>
                  <a:pt x="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 name="Google Shape;12;p2"/>
          <p:cNvSpPr/>
          <p:nvPr/>
        </p:nvSpPr>
        <p:spPr>
          <a:xfrm>
            <a:off x="10749564" y="-805220"/>
            <a:ext cx="9103639" cy="3646533"/>
          </a:xfrm>
          <a:custGeom>
            <a:rect b="b" l="l" r="r" t="t"/>
            <a:pathLst>
              <a:path extrusionOk="0" h="65929" w="164593">
                <a:moveTo>
                  <a:pt x="0" y="1"/>
                </a:moveTo>
                <a:cubicBezTo>
                  <a:pt x="1216" y="4074"/>
                  <a:pt x="6353" y="12736"/>
                  <a:pt x="13374" y="15593"/>
                </a:cubicBezTo>
                <a:cubicBezTo>
                  <a:pt x="21855" y="18998"/>
                  <a:pt x="40427" y="17964"/>
                  <a:pt x="53649" y="29819"/>
                </a:cubicBezTo>
                <a:cubicBezTo>
                  <a:pt x="57630" y="33405"/>
                  <a:pt x="60761" y="37843"/>
                  <a:pt x="63862" y="42190"/>
                </a:cubicBezTo>
                <a:cubicBezTo>
                  <a:pt x="66992" y="46536"/>
                  <a:pt x="70275" y="50883"/>
                  <a:pt x="74591" y="54074"/>
                </a:cubicBezTo>
                <a:cubicBezTo>
                  <a:pt x="90731" y="65929"/>
                  <a:pt x="107206" y="53892"/>
                  <a:pt x="122829" y="48178"/>
                </a:cubicBezTo>
                <a:cubicBezTo>
                  <a:pt x="131766" y="44956"/>
                  <a:pt x="140915" y="44257"/>
                  <a:pt x="149790" y="48208"/>
                </a:cubicBezTo>
                <a:cubicBezTo>
                  <a:pt x="157663" y="51764"/>
                  <a:pt x="160611" y="57843"/>
                  <a:pt x="163803" y="65199"/>
                </a:cubicBezTo>
                <a:lnTo>
                  <a:pt x="164593" y="7113"/>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 name="Google Shape;13;p2"/>
          <p:cNvSpPr/>
          <p:nvPr/>
        </p:nvSpPr>
        <p:spPr>
          <a:xfrm>
            <a:off x="-260147" y="-1172998"/>
            <a:ext cx="6092673" cy="7193785"/>
          </a:xfrm>
          <a:custGeom>
            <a:rect b="b" l="l" r="r" t="t"/>
            <a:pathLst>
              <a:path extrusionOk="0" h="130063" w="110155">
                <a:moveTo>
                  <a:pt x="0" y="0"/>
                </a:moveTo>
                <a:lnTo>
                  <a:pt x="0" y="130063"/>
                </a:lnTo>
                <a:cubicBezTo>
                  <a:pt x="730" y="129242"/>
                  <a:pt x="1338" y="128391"/>
                  <a:pt x="1763" y="127601"/>
                </a:cubicBezTo>
                <a:cubicBezTo>
                  <a:pt x="4134" y="123042"/>
                  <a:pt x="4164" y="117692"/>
                  <a:pt x="4164" y="112555"/>
                </a:cubicBezTo>
                <a:cubicBezTo>
                  <a:pt x="4164" y="107418"/>
                  <a:pt x="4225" y="102069"/>
                  <a:pt x="6657" y="97540"/>
                </a:cubicBezTo>
                <a:cubicBezTo>
                  <a:pt x="10031" y="91278"/>
                  <a:pt x="17143" y="88056"/>
                  <a:pt x="23952" y="86020"/>
                </a:cubicBezTo>
                <a:cubicBezTo>
                  <a:pt x="30791" y="84014"/>
                  <a:pt x="38056" y="82676"/>
                  <a:pt x="43831" y="78573"/>
                </a:cubicBezTo>
                <a:cubicBezTo>
                  <a:pt x="60032" y="67023"/>
                  <a:pt x="54986" y="42828"/>
                  <a:pt x="69150" y="29545"/>
                </a:cubicBezTo>
                <a:cubicBezTo>
                  <a:pt x="79880" y="19453"/>
                  <a:pt x="103862" y="18025"/>
                  <a:pt x="110154" y="237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 name="Google Shape;14;p2"/>
          <p:cNvSpPr/>
          <p:nvPr/>
        </p:nvSpPr>
        <p:spPr>
          <a:xfrm>
            <a:off x="12568600" y="3602920"/>
            <a:ext cx="7703245" cy="7326639"/>
          </a:xfrm>
          <a:custGeom>
            <a:rect b="b" l="l" r="r" t="t"/>
            <a:pathLst>
              <a:path extrusionOk="0" h="132465" w="139274">
                <a:moveTo>
                  <a:pt x="0" y="130701"/>
                </a:moveTo>
                <a:cubicBezTo>
                  <a:pt x="2553" y="101066"/>
                  <a:pt x="29150" y="108178"/>
                  <a:pt x="40548" y="99637"/>
                </a:cubicBezTo>
                <a:cubicBezTo>
                  <a:pt x="55624" y="88300"/>
                  <a:pt x="52402" y="65320"/>
                  <a:pt x="69394" y="55837"/>
                </a:cubicBezTo>
                <a:cubicBezTo>
                  <a:pt x="75473" y="52433"/>
                  <a:pt x="82798" y="51764"/>
                  <a:pt x="89759" y="50427"/>
                </a:cubicBezTo>
                <a:cubicBezTo>
                  <a:pt x="96689" y="49089"/>
                  <a:pt x="104045" y="46627"/>
                  <a:pt x="107844" y="41004"/>
                </a:cubicBezTo>
                <a:cubicBezTo>
                  <a:pt x="110580" y="36961"/>
                  <a:pt x="111066" y="31946"/>
                  <a:pt x="111461" y="27174"/>
                </a:cubicBezTo>
                <a:cubicBezTo>
                  <a:pt x="111826" y="22402"/>
                  <a:pt x="112252" y="17356"/>
                  <a:pt x="114957" y="13314"/>
                </a:cubicBezTo>
                <a:cubicBezTo>
                  <a:pt x="117632" y="9241"/>
                  <a:pt x="127358" y="0"/>
                  <a:pt x="137237" y="4803"/>
                </a:cubicBezTo>
                <a:cubicBezTo>
                  <a:pt x="138118" y="5198"/>
                  <a:pt x="139273" y="132464"/>
                  <a:pt x="139273" y="132464"/>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 name="Google Shape;15;p2"/>
          <p:cNvSpPr/>
          <p:nvPr/>
        </p:nvSpPr>
        <p:spPr>
          <a:xfrm>
            <a:off x="9174598" y="7070514"/>
            <a:ext cx="10949665" cy="3648192"/>
          </a:xfrm>
          <a:custGeom>
            <a:rect b="b" l="l" r="r" t="t"/>
            <a:pathLst>
              <a:path extrusionOk="0" h="65959" w="197969">
                <a:moveTo>
                  <a:pt x="197968" y="7508"/>
                </a:moveTo>
                <a:cubicBezTo>
                  <a:pt x="197208" y="7083"/>
                  <a:pt x="196388" y="6657"/>
                  <a:pt x="195597" y="6292"/>
                </a:cubicBezTo>
                <a:cubicBezTo>
                  <a:pt x="182466" y="61"/>
                  <a:pt x="166539" y="0"/>
                  <a:pt x="153378" y="6231"/>
                </a:cubicBezTo>
                <a:cubicBezTo>
                  <a:pt x="137268" y="13891"/>
                  <a:pt x="124897" y="25381"/>
                  <a:pt x="105504" y="27843"/>
                </a:cubicBezTo>
                <a:cubicBezTo>
                  <a:pt x="85139" y="30426"/>
                  <a:pt x="65686" y="20517"/>
                  <a:pt x="46385" y="27600"/>
                </a:cubicBezTo>
                <a:cubicBezTo>
                  <a:pt x="34652" y="31885"/>
                  <a:pt x="27722" y="43709"/>
                  <a:pt x="19029" y="52676"/>
                </a:cubicBezTo>
                <a:cubicBezTo>
                  <a:pt x="13527" y="58360"/>
                  <a:pt x="7022" y="62767"/>
                  <a:pt x="1" y="65959"/>
                </a:cubicBezTo>
                <a:lnTo>
                  <a:pt x="197968" y="65959"/>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 name="Google Shape;16;p2"/>
          <p:cNvSpPr/>
          <p:nvPr/>
        </p:nvSpPr>
        <p:spPr>
          <a:xfrm>
            <a:off x="15070160" y="4591874"/>
            <a:ext cx="5201684" cy="6084266"/>
          </a:xfrm>
          <a:custGeom>
            <a:rect b="b" l="l" r="r" t="t"/>
            <a:pathLst>
              <a:path extrusionOk="0" h="110003" w="94046">
                <a:moveTo>
                  <a:pt x="94045" y="5138"/>
                </a:moveTo>
                <a:cubicBezTo>
                  <a:pt x="80367" y="1"/>
                  <a:pt x="69577" y="12159"/>
                  <a:pt x="71978" y="25412"/>
                </a:cubicBezTo>
                <a:cubicBezTo>
                  <a:pt x="74014" y="36932"/>
                  <a:pt x="73163" y="45807"/>
                  <a:pt x="70732" y="53558"/>
                </a:cubicBezTo>
                <a:cubicBezTo>
                  <a:pt x="67874" y="62707"/>
                  <a:pt x="61856" y="72403"/>
                  <a:pt x="52859" y="75777"/>
                </a:cubicBezTo>
                <a:cubicBezTo>
                  <a:pt x="46263" y="78270"/>
                  <a:pt x="38968" y="77449"/>
                  <a:pt x="31886" y="77327"/>
                </a:cubicBezTo>
                <a:cubicBezTo>
                  <a:pt x="24804" y="77206"/>
                  <a:pt x="17114" y="78178"/>
                  <a:pt x="12159" y="83194"/>
                </a:cubicBezTo>
                <a:cubicBezTo>
                  <a:pt x="6050" y="89364"/>
                  <a:pt x="6293" y="99395"/>
                  <a:pt x="2068" y="107054"/>
                </a:cubicBezTo>
                <a:cubicBezTo>
                  <a:pt x="1460" y="108118"/>
                  <a:pt x="761" y="109091"/>
                  <a:pt x="1" y="110003"/>
                </a:cubicBezTo>
                <a:lnTo>
                  <a:pt x="94045" y="110003"/>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 name="Google Shape;17;p2"/>
          <p:cNvSpPr/>
          <p:nvPr/>
        </p:nvSpPr>
        <p:spPr>
          <a:xfrm>
            <a:off x="-514373" y="5238006"/>
            <a:ext cx="4814957" cy="5674032"/>
          </a:xfrm>
          <a:custGeom>
            <a:rect b="b" l="l" r="r" t="t"/>
            <a:pathLst>
              <a:path extrusionOk="0" h="102586" w="87054">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 name="Google Shape;18;p2"/>
          <p:cNvSpPr/>
          <p:nvPr/>
        </p:nvSpPr>
        <p:spPr>
          <a:xfrm>
            <a:off x="-418520" y="6932649"/>
            <a:ext cx="8535439" cy="3923913"/>
          </a:xfrm>
          <a:custGeom>
            <a:rect b="b" l="l" r="r" t="t"/>
            <a:pathLst>
              <a:path extrusionOk="0" h="70944" w="154320">
                <a:moveTo>
                  <a:pt x="0" y="70944"/>
                </a:moveTo>
                <a:lnTo>
                  <a:pt x="154319" y="70944"/>
                </a:lnTo>
                <a:cubicBezTo>
                  <a:pt x="153894" y="70579"/>
                  <a:pt x="153468" y="70153"/>
                  <a:pt x="153073" y="69819"/>
                </a:cubicBezTo>
                <a:cubicBezTo>
                  <a:pt x="147359" y="65138"/>
                  <a:pt x="139699" y="63193"/>
                  <a:pt x="132404" y="61187"/>
                </a:cubicBezTo>
                <a:cubicBezTo>
                  <a:pt x="124987" y="59120"/>
                  <a:pt x="119334" y="56931"/>
                  <a:pt x="113315" y="51794"/>
                </a:cubicBezTo>
                <a:cubicBezTo>
                  <a:pt x="107814" y="47083"/>
                  <a:pt x="99029" y="31703"/>
                  <a:pt x="95230" y="28025"/>
                </a:cubicBezTo>
                <a:cubicBezTo>
                  <a:pt x="80944" y="14134"/>
                  <a:pt x="62980" y="20578"/>
                  <a:pt x="46414" y="23648"/>
                </a:cubicBezTo>
                <a:cubicBezTo>
                  <a:pt x="36961" y="25381"/>
                  <a:pt x="27478" y="24134"/>
                  <a:pt x="19210" y="18998"/>
                </a:cubicBezTo>
                <a:cubicBezTo>
                  <a:pt x="11824" y="14408"/>
                  <a:pt x="4316" y="7903"/>
                  <a:pt x="638" y="0"/>
                </a:cubicBezTo>
                <a:lnTo>
                  <a:pt x="31" y="6657"/>
                </a:lnTo>
                <a:lnTo>
                  <a:pt x="31" y="70944"/>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 name="Google Shape;19;p2"/>
          <p:cNvSpPr/>
          <p:nvPr/>
        </p:nvSpPr>
        <p:spPr>
          <a:xfrm>
            <a:off x="-418520" y="6181152"/>
            <a:ext cx="5087303" cy="4675410"/>
          </a:xfrm>
          <a:custGeom>
            <a:rect b="b" l="l" r="r" t="t"/>
            <a:pathLst>
              <a:path extrusionOk="0" h="84531" w="91978">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 name="Google Shape;20;p2"/>
          <p:cNvSpPr/>
          <p:nvPr/>
        </p:nvSpPr>
        <p:spPr>
          <a:xfrm>
            <a:off x="-647097" y="-1028545"/>
            <a:ext cx="6442343" cy="3927287"/>
          </a:xfrm>
          <a:custGeom>
            <a:rect b="b" l="l" r="r" t="t"/>
            <a:pathLst>
              <a:path extrusionOk="0" h="71005" w="116477">
                <a:moveTo>
                  <a:pt x="0" y="0"/>
                </a:moveTo>
                <a:lnTo>
                  <a:pt x="0" y="71004"/>
                </a:lnTo>
                <a:cubicBezTo>
                  <a:pt x="1702" y="70579"/>
                  <a:pt x="3283" y="69941"/>
                  <a:pt x="4772" y="69059"/>
                </a:cubicBezTo>
                <a:cubicBezTo>
                  <a:pt x="10608" y="65685"/>
                  <a:pt x="14833" y="59788"/>
                  <a:pt x="18572" y="53892"/>
                </a:cubicBezTo>
                <a:cubicBezTo>
                  <a:pt x="22280" y="47995"/>
                  <a:pt x="25837" y="41855"/>
                  <a:pt x="31034" y="37326"/>
                </a:cubicBezTo>
                <a:cubicBezTo>
                  <a:pt x="37934" y="31277"/>
                  <a:pt x="47083" y="28846"/>
                  <a:pt x="56019" y="28056"/>
                </a:cubicBezTo>
                <a:cubicBezTo>
                  <a:pt x="64956" y="27235"/>
                  <a:pt x="73953" y="27843"/>
                  <a:pt x="82889" y="26961"/>
                </a:cubicBezTo>
                <a:cubicBezTo>
                  <a:pt x="91826" y="26080"/>
                  <a:pt x="100944" y="23587"/>
                  <a:pt x="107783" y="17387"/>
                </a:cubicBezTo>
                <a:cubicBezTo>
                  <a:pt x="112555" y="13040"/>
                  <a:pt x="115929" y="6596"/>
                  <a:pt x="116476" y="31"/>
                </a:cubicBezTo>
                <a:lnTo>
                  <a:pt x="0" y="3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 name="Shape 68"/>
        <p:cNvGrpSpPr/>
        <p:nvPr/>
      </p:nvGrpSpPr>
      <p:grpSpPr>
        <a:xfrm>
          <a:off x="0" y="0"/>
          <a:ext cx="0" cy="0"/>
          <a:chOff x="0" y="0"/>
          <a:chExt cx="0" cy="0"/>
        </a:xfrm>
      </p:grpSpPr>
      <p:sp>
        <p:nvSpPr>
          <p:cNvPr id="69" name="Google Shape;69;p11"/>
          <p:cNvSpPr txBox="1"/>
          <p:nvPr>
            <p:ph type="title"/>
          </p:nvPr>
        </p:nvSpPr>
        <p:spPr>
          <a:xfrm>
            <a:off x="2776200" y="2614200"/>
            <a:ext cx="12735600" cy="5058600"/>
          </a:xfrm>
          <a:prstGeom prst="rect">
            <a:avLst/>
          </a:prstGeom>
        </p:spPr>
        <p:txBody>
          <a:bodyPr anchorCtr="0" anchor="ctr" bIns="182850" lIns="182850" spcFirstLastPara="1" rIns="182850" wrap="square" tIns="18285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0" name="Shape 70"/>
        <p:cNvGrpSpPr/>
        <p:nvPr/>
      </p:nvGrpSpPr>
      <p:grpSpPr>
        <a:xfrm>
          <a:off x="0" y="0"/>
          <a:ext cx="0" cy="0"/>
          <a:chOff x="0" y="0"/>
          <a:chExt cx="0" cy="0"/>
        </a:xfrm>
      </p:grpSpPr>
      <p:sp>
        <p:nvSpPr>
          <p:cNvPr id="71" name="Google Shape;71;p12"/>
          <p:cNvSpPr txBox="1"/>
          <p:nvPr>
            <p:ph type="title"/>
          </p:nvPr>
        </p:nvSpPr>
        <p:spPr>
          <a:xfrm>
            <a:off x="1440000" y="734847"/>
            <a:ext cx="15408000" cy="16836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7200"/>
              <a:buNone/>
              <a:defRPr sz="90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72" name="Google Shape;72;p12"/>
          <p:cNvSpPr txBox="1"/>
          <p:nvPr>
            <p:ph idx="1" type="subTitle"/>
          </p:nvPr>
        </p:nvSpPr>
        <p:spPr>
          <a:xfrm>
            <a:off x="4483100" y="2697500"/>
            <a:ext cx="9322200" cy="3363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3200"/>
            </a:lvl1pPr>
            <a:lvl2pPr lvl="1" rtl="0" algn="ctr">
              <a:lnSpc>
                <a:spcPct val="100000"/>
              </a:lnSpc>
              <a:spcBef>
                <a:spcPts val="3200"/>
              </a:spcBef>
              <a:spcAft>
                <a:spcPts val="0"/>
              </a:spcAft>
              <a:buSzPts val="2800"/>
              <a:buNone/>
              <a:defRPr/>
            </a:lvl2pPr>
            <a:lvl3pPr lvl="2" rtl="0" algn="ctr">
              <a:lnSpc>
                <a:spcPct val="100000"/>
              </a:lnSpc>
              <a:spcBef>
                <a:spcPts val="3200"/>
              </a:spcBef>
              <a:spcAft>
                <a:spcPts val="0"/>
              </a:spcAft>
              <a:buSzPts val="2800"/>
              <a:buNone/>
              <a:defRPr/>
            </a:lvl3pPr>
            <a:lvl4pPr lvl="3" rtl="0" algn="ctr">
              <a:lnSpc>
                <a:spcPct val="100000"/>
              </a:lnSpc>
              <a:spcBef>
                <a:spcPts val="3200"/>
              </a:spcBef>
              <a:spcAft>
                <a:spcPts val="0"/>
              </a:spcAft>
              <a:buSzPts val="2800"/>
              <a:buNone/>
              <a:defRPr/>
            </a:lvl4pPr>
            <a:lvl5pPr lvl="4" rtl="0" algn="ctr">
              <a:lnSpc>
                <a:spcPct val="100000"/>
              </a:lnSpc>
              <a:spcBef>
                <a:spcPts val="3200"/>
              </a:spcBef>
              <a:spcAft>
                <a:spcPts val="0"/>
              </a:spcAft>
              <a:buSzPts val="2800"/>
              <a:buNone/>
              <a:defRPr/>
            </a:lvl5pPr>
            <a:lvl6pPr lvl="5" rtl="0" algn="ctr">
              <a:lnSpc>
                <a:spcPct val="100000"/>
              </a:lnSpc>
              <a:spcBef>
                <a:spcPts val="3200"/>
              </a:spcBef>
              <a:spcAft>
                <a:spcPts val="0"/>
              </a:spcAft>
              <a:buSzPts val="2800"/>
              <a:buNone/>
              <a:defRPr/>
            </a:lvl6pPr>
            <a:lvl7pPr lvl="6" rtl="0" algn="ctr">
              <a:lnSpc>
                <a:spcPct val="100000"/>
              </a:lnSpc>
              <a:spcBef>
                <a:spcPts val="3200"/>
              </a:spcBef>
              <a:spcAft>
                <a:spcPts val="0"/>
              </a:spcAft>
              <a:buSzPts val="2800"/>
              <a:buNone/>
              <a:defRPr/>
            </a:lvl7pPr>
            <a:lvl8pPr lvl="7" rtl="0" algn="ctr">
              <a:lnSpc>
                <a:spcPct val="100000"/>
              </a:lnSpc>
              <a:spcBef>
                <a:spcPts val="3200"/>
              </a:spcBef>
              <a:spcAft>
                <a:spcPts val="0"/>
              </a:spcAft>
              <a:buSzPts val="2800"/>
              <a:buNone/>
              <a:defRPr/>
            </a:lvl8pPr>
            <a:lvl9pPr lvl="8" rtl="0" algn="ctr">
              <a:lnSpc>
                <a:spcPct val="100000"/>
              </a:lnSpc>
              <a:spcBef>
                <a:spcPts val="3200"/>
              </a:spcBef>
              <a:spcAft>
                <a:spcPts val="3200"/>
              </a:spcAft>
              <a:buSzPts val="28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3" name="Shape 73"/>
        <p:cNvGrpSpPr/>
        <p:nvPr/>
      </p:nvGrpSpPr>
      <p:grpSpPr>
        <a:xfrm>
          <a:off x="0" y="0"/>
          <a:ext cx="0" cy="0"/>
          <a:chOff x="0" y="0"/>
          <a:chExt cx="0" cy="0"/>
        </a:xfrm>
      </p:grpSpPr>
      <p:sp>
        <p:nvSpPr>
          <p:cNvPr id="74" name="Google Shape;74;p13"/>
          <p:cNvSpPr txBox="1"/>
          <p:nvPr>
            <p:ph type="title"/>
          </p:nvPr>
        </p:nvSpPr>
        <p:spPr>
          <a:xfrm>
            <a:off x="1430200" y="1070000"/>
            <a:ext cx="8721000" cy="1794600"/>
          </a:xfrm>
          <a:prstGeom prst="rect">
            <a:avLst/>
          </a:prstGeom>
        </p:spPr>
        <p:txBody>
          <a:bodyPr anchorCtr="0" anchor="ctr" bIns="182850" lIns="182850" spcFirstLastPara="1" rIns="182850" wrap="square" tIns="182850">
            <a:noAutofit/>
          </a:bodyPr>
          <a:lstStyle>
            <a:lvl1pPr lvl="0" rtl="0">
              <a:spcBef>
                <a:spcPts val="0"/>
              </a:spcBef>
              <a:spcAft>
                <a:spcPts val="0"/>
              </a:spcAft>
              <a:buSzPts val="7000"/>
              <a:buNone/>
              <a:defRPr>
                <a:solidFill>
                  <a:schemeClr val="dk1"/>
                </a:solidFill>
              </a:defRPr>
            </a:lvl1pPr>
            <a:lvl2pPr lvl="1" rtl="0" algn="ctr">
              <a:spcBef>
                <a:spcPts val="0"/>
              </a:spcBef>
              <a:spcAft>
                <a:spcPts val="0"/>
              </a:spcAft>
              <a:buSzPts val="7000"/>
              <a:buNone/>
              <a:defRPr/>
            </a:lvl2pPr>
            <a:lvl3pPr lvl="2" rtl="0" algn="ctr">
              <a:spcBef>
                <a:spcPts val="0"/>
              </a:spcBef>
              <a:spcAft>
                <a:spcPts val="0"/>
              </a:spcAft>
              <a:buSzPts val="7000"/>
              <a:buNone/>
              <a:defRPr/>
            </a:lvl3pPr>
            <a:lvl4pPr lvl="3" rtl="0" algn="ctr">
              <a:spcBef>
                <a:spcPts val="0"/>
              </a:spcBef>
              <a:spcAft>
                <a:spcPts val="0"/>
              </a:spcAft>
              <a:buSzPts val="7000"/>
              <a:buNone/>
              <a:defRPr/>
            </a:lvl4pPr>
            <a:lvl5pPr lvl="4" rtl="0" algn="ctr">
              <a:spcBef>
                <a:spcPts val="0"/>
              </a:spcBef>
              <a:spcAft>
                <a:spcPts val="0"/>
              </a:spcAft>
              <a:buSzPts val="7000"/>
              <a:buNone/>
              <a:defRPr/>
            </a:lvl5pPr>
            <a:lvl6pPr lvl="5" rtl="0" algn="ctr">
              <a:spcBef>
                <a:spcPts val="0"/>
              </a:spcBef>
              <a:spcAft>
                <a:spcPts val="0"/>
              </a:spcAft>
              <a:buSzPts val="7000"/>
              <a:buNone/>
              <a:defRPr/>
            </a:lvl6pPr>
            <a:lvl7pPr lvl="6" rtl="0" algn="ctr">
              <a:spcBef>
                <a:spcPts val="0"/>
              </a:spcBef>
              <a:spcAft>
                <a:spcPts val="0"/>
              </a:spcAft>
              <a:buSzPts val="7000"/>
              <a:buNone/>
              <a:defRPr/>
            </a:lvl7pPr>
            <a:lvl8pPr lvl="7" rtl="0" algn="ctr">
              <a:spcBef>
                <a:spcPts val="0"/>
              </a:spcBef>
              <a:spcAft>
                <a:spcPts val="0"/>
              </a:spcAft>
              <a:buSzPts val="7000"/>
              <a:buNone/>
              <a:defRPr/>
            </a:lvl8pPr>
            <a:lvl9pPr lvl="8" rtl="0" algn="ctr">
              <a:spcBef>
                <a:spcPts val="0"/>
              </a:spcBef>
              <a:spcAft>
                <a:spcPts val="0"/>
              </a:spcAft>
              <a:buSzPts val="7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46A9E7">
            <a:alpha val="7140"/>
          </a:srgbClr>
        </a:solidFill>
      </p:bgPr>
    </p:bg>
    <p:spTree>
      <p:nvGrpSpPr>
        <p:cNvPr id="75" name="Shape 75"/>
        <p:cNvGrpSpPr/>
        <p:nvPr/>
      </p:nvGrpSpPr>
      <p:grpSpPr>
        <a:xfrm>
          <a:off x="0" y="0"/>
          <a:ext cx="0" cy="0"/>
          <a:chOff x="0" y="0"/>
          <a:chExt cx="0" cy="0"/>
        </a:xfrm>
      </p:grpSpPr>
      <p:sp>
        <p:nvSpPr>
          <p:cNvPr id="76" name="Google Shape;76;p14"/>
          <p:cNvSpPr txBox="1"/>
          <p:nvPr>
            <p:ph hasCustomPrompt="1" type="title"/>
          </p:nvPr>
        </p:nvSpPr>
        <p:spPr>
          <a:xfrm>
            <a:off x="2568000" y="3116950"/>
            <a:ext cx="13152000" cy="30222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19200"/>
              <a:buNone/>
              <a:defRPr sz="19200"/>
            </a:lvl1pPr>
            <a:lvl2pPr lvl="1" algn="ctr">
              <a:spcBef>
                <a:spcPts val="0"/>
              </a:spcBef>
              <a:spcAft>
                <a:spcPts val="0"/>
              </a:spcAft>
              <a:buSzPts val="19200"/>
              <a:buNone/>
              <a:defRPr sz="19200"/>
            </a:lvl2pPr>
            <a:lvl3pPr lvl="2" algn="ctr">
              <a:spcBef>
                <a:spcPts val="0"/>
              </a:spcBef>
              <a:spcAft>
                <a:spcPts val="0"/>
              </a:spcAft>
              <a:buSzPts val="19200"/>
              <a:buNone/>
              <a:defRPr sz="19200"/>
            </a:lvl3pPr>
            <a:lvl4pPr lvl="3" algn="ctr">
              <a:spcBef>
                <a:spcPts val="0"/>
              </a:spcBef>
              <a:spcAft>
                <a:spcPts val="0"/>
              </a:spcAft>
              <a:buSzPts val="19200"/>
              <a:buNone/>
              <a:defRPr sz="19200"/>
            </a:lvl4pPr>
            <a:lvl5pPr lvl="4" algn="ctr">
              <a:spcBef>
                <a:spcPts val="0"/>
              </a:spcBef>
              <a:spcAft>
                <a:spcPts val="0"/>
              </a:spcAft>
              <a:buSzPts val="19200"/>
              <a:buNone/>
              <a:defRPr sz="19200"/>
            </a:lvl5pPr>
            <a:lvl6pPr lvl="5" algn="ctr">
              <a:spcBef>
                <a:spcPts val="0"/>
              </a:spcBef>
              <a:spcAft>
                <a:spcPts val="0"/>
              </a:spcAft>
              <a:buSzPts val="19200"/>
              <a:buNone/>
              <a:defRPr sz="19200"/>
            </a:lvl6pPr>
            <a:lvl7pPr lvl="6" algn="ctr">
              <a:spcBef>
                <a:spcPts val="0"/>
              </a:spcBef>
              <a:spcAft>
                <a:spcPts val="0"/>
              </a:spcAft>
              <a:buSzPts val="19200"/>
              <a:buNone/>
              <a:defRPr sz="19200"/>
            </a:lvl7pPr>
            <a:lvl8pPr lvl="7" algn="ctr">
              <a:spcBef>
                <a:spcPts val="0"/>
              </a:spcBef>
              <a:spcAft>
                <a:spcPts val="0"/>
              </a:spcAft>
              <a:buSzPts val="19200"/>
              <a:buNone/>
              <a:defRPr sz="19200"/>
            </a:lvl8pPr>
            <a:lvl9pPr lvl="8" algn="ctr">
              <a:spcBef>
                <a:spcPts val="0"/>
              </a:spcBef>
              <a:spcAft>
                <a:spcPts val="0"/>
              </a:spcAft>
              <a:buSzPts val="19200"/>
              <a:buNone/>
              <a:defRPr sz="19200"/>
            </a:lvl9pPr>
          </a:lstStyle>
          <a:p>
            <a:r>
              <a:t>xx%</a:t>
            </a:r>
          </a:p>
        </p:txBody>
      </p:sp>
      <p:sp>
        <p:nvSpPr>
          <p:cNvPr id="77" name="Google Shape;77;p14"/>
          <p:cNvSpPr txBox="1"/>
          <p:nvPr>
            <p:ph idx="1" type="subTitle"/>
          </p:nvPr>
        </p:nvSpPr>
        <p:spPr>
          <a:xfrm>
            <a:off x="4649200" y="6139250"/>
            <a:ext cx="8989800" cy="9486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3200"/>
              <a:buNone/>
              <a:defRPr sz="3400">
                <a:solidFill>
                  <a:schemeClr val="dk1"/>
                </a:solidFill>
              </a:defRPr>
            </a:lvl1pPr>
            <a:lvl2pPr lvl="1" rtl="0" algn="ctr">
              <a:lnSpc>
                <a:spcPct val="100000"/>
              </a:lnSpc>
              <a:spcBef>
                <a:spcPts val="0"/>
              </a:spcBef>
              <a:spcAft>
                <a:spcPts val="0"/>
              </a:spcAft>
              <a:buSzPts val="3200"/>
              <a:buNone/>
              <a:defRPr sz="3200"/>
            </a:lvl2pPr>
            <a:lvl3pPr lvl="2" rtl="0" algn="ctr">
              <a:lnSpc>
                <a:spcPct val="100000"/>
              </a:lnSpc>
              <a:spcBef>
                <a:spcPts val="0"/>
              </a:spcBef>
              <a:spcAft>
                <a:spcPts val="0"/>
              </a:spcAft>
              <a:buSzPts val="3200"/>
              <a:buNone/>
              <a:defRPr sz="3200"/>
            </a:lvl3pPr>
            <a:lvl4pPr lvl="3" rtl="0" algn="ctr">
              <a:lnSpc>
                <a:spcPct val="100000"/>
              </a:lnSpc>
              <a:spcBef>
                <a:spcPts val="0"/>
              </a:spcBef>
              <a:spcAft>
                <a:spcPts val="0"/>
              </a:spcAft>
              <a:buSzPts val="3200"/>
              <a:buNone/>
              <a:defRPr sz="3200"/>
            </a:lvl4pPr>
            <a:lvl5pPr lvl="4" rtl="0" algn="ctr">
              <a:lnSpc>
                <a:spcPct val="100000"/>
              </a:lnSpc>
              <a:spcBef>
                <a:spcPts val="0"/>
              </a:spcBef>
              <a:spcAft>
                <a:spcPts val="0"/>
              </a:spcAft>
              <a:buSzPts val="3200"/>
              <a:buNone/>
              <a:defRPr sz="3200"/>
            </a:lvl5pPr>
            <a:lvl6pPr lvl="5" rtl="0" algn="ctr">
              <a:lnSpc>
                <a:spcPct val="100000"/>
              </a:lnSpc>
              <a:spcBef>
                <a:spcPts val="0"/>
              </a:spcBef>
              <a:spcAft>
                <a:spcPts val="0"/>
              </a:spcAft>
              <a:buSzPts val="3200"/>
              <a:buNone/>
              <a:defRPr sz="3200"/>
            </a:lvl6pPr>
            <a:lvl7pPr lvl="6" rtl="0" algn="ctr">
              <a:lnSpc>
                <a:spcPct val="100000"/>
              </a:lnSpc>
              <a:spcBef>
                <a:spcPts val="0"/>
              </a:spcBef>
              <a:spcAft>
                <a:spcPts val="0"/>
              </a:spcAft>
              <a:buSzPts val="3200"/>
              <a:buNone/>
              <a:defRPr sz="3200"/>
            </a:lvl7pPr>
            <a:lvl8pPr lvl="7" rtl="0" algn="ctr">
              <a:lnSpc>
                <a:spcPct val="100000"/>
              </a:lnSpc>
              <a:spcBef>
                <a:spcPts val="0"/>
              </a:spcBef>
              <a:spcAft>
                <a:spcPts val="0"/>
              </a:spcAft>
              <a:buSzPts val="3200"/>
              <a:buNone/>
              <a:defRPr sz="3200"/>
            </a:lvl8pPr>
            <a:lvl9pPr lvl="8" rtl="0" algn="ctr">
              <a:lnSpc>
                <a:spcPct val="100000"/>
              </a:lnSpc>
              <a:spcBef>
                <a:spcPts val="0"/>
              </a:spcBef>
              <a:spcAft>
                <a:spcPts val="0"/>
              </a:spcAft>
              <a:buSzPts val="3200"/>
              <a:buNone/>
              <a:defRPr sz="3200"/>
            </a:lvl9pPr>
          </a:lstStyle>
          <a:p/>
        </p:txBody>
      </p:sp>
      <p:sp>
        <p:nvSpPr>
          <p:cNvPr id="78" name="Google Shape;78;p14"/>
          <p:cNvSpPr/>
          <p:nvPr/>
        </p:nvSpPr>
        <p:spPr>
          <a:xfrm rot="10800000">
            <a:off x="1940249" y="7517132"/>
            <a:ext cx="10140978" cy="3088344"/>
          </a:xfrm>
          <a:custGeom>
            <a:rect b="b" l="l" r="r" t="t"/>
            <a:pathLst>
              <a:path extrusionOk="0" h="55837" w="183348">
                <a:moveTo>
                  <a:pt x="1" y="31"/>
                </a:moveTo>
                <a:cubicBezTo>
                  <a:pt x="1004" y="1064"/>
                  <a:pt x="2159" y="1976"/>
                  <a:pt x="3375" y="2736"/>
                </a:cubicBezTo>
                <a:cubicBezTo>
                  <a:pt x="11125" y="7630"/>
                  <a:pt x="32402" y="3435"/>
                  <a:pt x="45625" y="15320"/>
                </a:cubicBezTo>
                <a:cubicBezTo>
                  <a:pt x="49606" y="18876"/>
                  <a:pt x="52737" y="23314"/>
                  <a:pt x="55838" y="27660"/>
                </a:cubicBezTo>
                <a:cubicBezTo>
                  <a:pt x="58938" y="32037"/>
                  <a:pt x="62251" y="36353"/>
                  <a:pt x="66567" y="39545"/>
                </a:cubicBezTo>
                <a:cubicBezTo>
                  <a:pt x="82707" y="51399"/>
                  <a:pt x="99182" y="39363"/>
                  <a:pt x="114805" y="33648"/>
                </a:cubicBezTo>
                <a:cubicBezTo>
                  <a:pt x="123742" y="30426"/>
                  <a:pt x="132891" y="30821"/>
                  <a:pt x="141766" y="34773"/>
                </a:cubicBezTo>
                <a:cubicBezTo>
                  <a:pt x="149669" y="38299"/>
                  <a:pt x="163803" y="55837"/>
                  <a:pt x="183013" y="45958"/>
                </a:cubicBezTo>
                <a:lnTo>
                  <a:pt x="183348" y="0"/>
                </a:lnTo>
                <a:lnTo>
                  <a:pt x="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 name="Google Shape;79;p14"/>
          <p:cNvSpPr/>
          <p:nvPr/>
        </p:nvSpPr>
        <p:spPr>
          <a:xfrm rot="10800000">
            <a:off x="-228456" y="6915249"/>
            <a:ext cx="9103639" cy="3646533"/>
          </a:xfrm>
          <a:custGeom>
            <a:rect b="b" l="l" r="r" t="t"/>
            <a:pathLst>
              <a:path extrusionOk="0" h="65929" w="164593">
                <a:moveTo>
                  <a:pt x="0" y="1"/>
                </a:moveTo>
                <a:cubicBezTo>
                  <a:pt x="1216" y="4074"/>
                  <a:pt x="6353" y="12736"/>
                  <a:pt x="13374" y="15593"/>
                </a:cubicBezTo>
                <a:cubicBezTo>
                  <a:pt x="21855" y="18998"/>
                  <a:pt x="40427" y="17964"/>
                  <a:pt x="53649" y="29819"/>
                </a:cubicBezTo>
                <a:cubicBezTo>
                  <a:pt x="57630" y="33405"/>
                  <a:pt x="60761" y="37843"/>
                  <a:pt x="63862" y="42190"/>
                </a:cubicBezTo>
                <a:cubicBezTo>
                  <a:pt x="66992" y="46536"/>
                  <a:pt x="70275" y="50883"/>
                  <a:pt x="74591" y="54074"/>
                </a:cubicBezTo>
                <a:cubicBezTo>
                  <a:pt x="90731" y="65929"/>
                  <a:pt x="107206" y="53892"/>
                  <a:pt x="122829" y="48178"/>
                </a:cubicBezTo>
                <a:cubicBezTo>
                  <a:pt x="131766" y="44956"/>
                  <a:pt x="140915" y="44257"/>
                  <a:pt x="149790" y="48208"/>
                </a:cubicBezTo>
                <a:cubicBezTo>
                  <a:pt x="157663" y="51764"/>
                  <a:pt x="160611" y="57843"/>
                  <a:pt x="163803" y="65199"/>
                </a:cubicBezTo>
                <a:lnTo>
                  <a:pt x="164593" y="7113"/>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 name="Google Shape;80;p14"/>
          <p:cNvSpPr/>
          <p:nvPr/>
        </p:nvSpPr>
        <p:spPr>
          <a:xfrm rot="10800000">
            <a:off x="13792221" y="3735775"/>
            <a:ext cx="6092673" cy="7193785"/>
          </a:xfrm>
          <a:custGeom>
            <a:rect b="b" l="l" r="r" t="t"/>
            <a:pathLst>
              <a:path extrusionOk="0" h="130063" w="110155">
                <a:moveTo>
                  <a:pt x="0" y="0"/>
                </a:moveTo>
                <a:lnTo>
                  <a:pt x="0" y="130063"/>
                </a:lnTo>
                <a:cubicBezTo>
                  <a:pt x="730" y="129242"/>
                  <a:pt x="1338" y="128391"/>
                  <a:pt x="1763" y="127601"/>
                </a:cubicBezTo>
                <a:cubicBezTo>
                  <a:pt x="4134" y="123042"/>
                  <a:pt x="4164" y="117692"/>
                  <a:pt x="4164" y="112555"/>
                </a:cubicBezTo>
                <a:cubicBezTo>
                  <a:pt x="4164" y="107418"/>
                  <a:pt x="4225" y="102069"/>
                  <a:pt x="6657" y="97540"/>
                </a:cubicBezTo>
                <a:cubicBezTo>
                  <a:pt x="10031" y="91278"/>
                  <a:pt x="17143" y="88056"/>
                  <a:pt x="23952" y="86020"/>
                </a:cubicBezTo>
                <a:cubicBezTo>
                  <a:pt x="30791" y="84014"/>
                  <a:pt x="38056" y="82676"/>
                  <a:pt x="43831" y="78573"/>
                </a:cubicBezTo>
                <a:cubicBezTo>
                  <a:pt x="60032" y="67023"/>
                  <a:pt x="54986" y="42828"/>
                  <a:pt x="69150" y="29545"/>
                </a:cubicBezTo>
                <a:cubicBezTo>
                  <a:pt x="79880" y="19453"/>
                  <a:pt x="103862" y="18025"/>
                  <a:pt x="110154" y="237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 name="Google Shape;81;p14"/>
          <p:cNvSpPr/>
          <p:nvPr/>
        </p:nvSpPr>
        <p:spPr>
          <a:xfrm rot="10800000">
            <a:off x="-647097" y="-1172998"/>
            <a:ext cx="7703245" cy="7326639"/>
          </a:xfrm>
          <a:custGeom>
            <a:rect b="b" l="l" r="r" t="t"/>
            <a:pathLst>
              <a:path extrusionOk="0" h="132465" w="139274">
                <a:moveTo>
                  <a:pt x="0" y="130701"/>
                </a:moveTo>
                <a:cubicBezTo>
                  <a:pt x="2553" y="101066"/>
                  <a:pt x="29150" y="108178"/>
                  <a:pt x="40548" y="99637"/>
                </a:cubicBezTo>
                <a:cubicBezTo>
                  <a:pt x="55624" y="88300"/>
                  <a:pt x="52402" y="65320"/>
                  <a:pt x="69394" y="55837"/>
                </a:cubicBezTo>
                <a:cubicBezTo>
                  <a:pt x="75473" y="52433"/>
                  <a:pt x="82798" y="51764"/>
                  <a:pt x="89759" y="50427"/>
                </a:cubicBezTo>
                <a:cubicBezTo>
                  <a:pt x="96689" y="49089"/>
                  <a:pt x="104045" y="46627"/>
                  <a:pt x="107844" y="41004"/>
                </a:cubicBezTo>
                <a:cubicBezTo>
                  <a:pt x="110580" y="36961"/>
                  <a:pt x="111066" y="31946"/>
                  <a:pt x="111461" y="27174"/>
                </a:cubicBezTo>
                <a:cubicBezTo>
                  <a:pt x="111826" y="22402"/>
                  <a:pt x="112252" y="17356"/>
                  <a:pt x="114957" y="13314"/>
                </a:cubicBezTo>
                <a:cubicBezTo>
                  <a:pt x="117632" y="9241"/>
                  <a:pt x="127358" y="0"/>
                  <a:pt x="137237" y="4803"/>
                </a:cubicBezTo>
                <a:cubicBezTo>
                  <a:pt x="138118" y="5198"/>
                  <a:pt x="139273" y="132464"/>
                  <a:pt x="139273" y="132464"/>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 name="Google Shape;82;p14"/>
          <p:cNvSpPr/>
          <p:nvPr/>
        </p:nvSpPr>
        <p:spPr>
          <a:xfrm rot="10800000">
            <a:off x="-499516" y="-962145"/>
            <a:ext cx="10949665" cy="3648192"/>
          </a:xfrm>
          <a:custGeom>
            <a:rect b="b" l="l" r="r" t="t"/>
            <a:pathLst>
              <a:path extrusionOk="0" h="65959" w="197969">
                <a:moveTo>
                  <a:pt x="197968" y="7508"/>
                </a:moveTo>
                <a:cubicBezTo>
                  <a:pt x="197208" y="7083"/>
                  <a:pt x="196388" y="6657"/>
                  <a:pt x="195597" y="6292"/>
                </a:cubicBezTo>
                <a:cubicBezTo>
                  <a:pt x="182466" y="61"/>
                  <a:pt x="166539" y="0"/>
                  <a:pt x="153378" y="6231"/>
                </a:cubicBezTo>
                <a:cubicBezTo>
                  <a:pt x="137268" y="13891"/>
                  <a:pt x="124897" y="25381"/>
                  <a:pt x="105504" y="27843"/>
                </a:cubicBezTo>
                <a:cubicBezTo>
                  <a:pt x="85139" y="30426"/>
                  <a:pt x="65686" y="20517"/>
                  <a:pt x="46385" y="27600"/>
                </a:cubicBezTo>
                <a:cubicBezTo>
                  <a:pt x="34652" y="31885"/>
                  <a:pt x="27722" y="43709"/>
                  <a:pt x="19029" y="52676"/>
                </a:cubicBezTo>
                <a:cubicBezTo>
                  <a:pt x="13527" y="58360"/>
                  <a:pt x="7022" y="62767"/>
                  <a:pt x="1" y="65959"/>
                </a:cubicBezTo>
                <a:lnTo>
                  <a:pt x="197968" y="65959"/>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 name="Google Shape;83;p14"/>
          <p:cNvSpPr/>
          <p:nvPr/>
        </p:nvSpPr>
        <p:spPr>
          <a:xfrm rot="10800000">
            <a:off x="-647097" y="-919579"/>
            <a:ext cx="5201684" cy="6084266"/>
          </a:xfrm>
          <a:custGeom>
            <a:rect b="b" l="l" r="r" t="t"/>
            <a:pathLst>
              <a:path extrusionOk="0" h="110003" w="94046">
                <a:moveTo>
                  <a:pt x="94045" y="5138"/>
                </a:moveTo>
                <a:cubicBezTo>
                  <a:pt x="80367" y="1"/>
                  <a:pt x="69577" y="12159"/>
                  <a:pt x="71978" y="25412"/>
                </a:cubicBezTo>
                <a:cubicBezTo>
                  <a:pt x="74014" y="36932"/>
                  <a:pt x="73163" y="45807"/>
                  <a:pt x="70732" y="53558"/>
                </a:cubicBezTo>
                <a:cubicBezTo>
                  <a:pt x="67874" y="62707"/>
                  <a:pt x="61856" y="72403"/>
                  <a:pt x="52859" y="75777"/>
                </a:cubicBezTo>
                <a:cubicBezTo>
                  <a:pt x="46263" y="78270"/>
                  <a:pt x="38968" y="77449"/>
                  <a:pt x="31886" y="77327"/>
                </a:cubicBezTo>
                <a:cubicBezTo>
                  <a:pt x="24804" y="77206"/>
                  <a:pt x="17114" y="78178"/>
                  <a:pt x="12159" y="83194"/>
                </a:cubicBezTo>
                <a:cubicBezTo>
                  <a:pt x="6050" y="89364"/>
                  <a:pt x="6293" y="99395"/>
                  <a:pt x="2068" y="107054"/>
                </a:cubicBezTo>
                <a:cubicBezTo>
                  <a:pt x="1460" y="108118"/>
                  <a:pt x="761" y="109091"/>
                  <a:pt x="1" y="110003"/>
                </a:cubicBezTo>
                <a:lnTo>
                  <a:pt x="94045" y="110003"/>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 name="Google Shape;84;p14"/>
          <p:cNvSpPr/>
          <p:nvPr/>
        </p:nvSpPr>
        <p:spPr>
          <a:xfrm rot="10800000">
            <a:off x="15324163" y="-1155476"/>
            <a:ext cx="4814957" cy="5674032"/>
          </a:xfrm>
          <a:custGeom>
            <a:rect b="b" l="l" r="r" t="t"/>
            <a:pathLst>
              <a:path extrusionOk="0" h="102586" w="87054">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 name="Google Shape;85;p14"/>
          <p:cNvSpPr/>
          <p:nvPr/>
        </p:nvSpPr>
        <p:spPr>
          <a:xfrm rot="10800000">
            <a:off x="11507828" y="-1100000"/>
            <a:ext cx="8535439" cy="3923913"/>
          </a:xfrm>
          <a:custGeom>
            <a:rect b="b" l="l" r="r" t="t"/>
            <a:pathLst>
              <a:path extrusionOk="0" h="70944" w="154320">
                <a:moveTo>
                  <a:pt x="0" y="70944"/>
                </a:moveTo>
                <a:lnTo>
                  <a:pt x="154319" y="70944"/>
                </a:lnTo>
                <a:cubicBezTo>
                  <a:pt x="153894" y="70579"/>
                  <a:pt x="153468" y="70153"/>
                  <a:pt x="153073" y="69819"/>
                </a:cubicBezTo>
                <a:cubicBezTo>
                  <a:pt x="147359" y="65138"/>
                  <a:pt x="139699" y="63193"/>
                  <a:pt x="132404" y="61187"/>
                </a:cubicBezTo>
                <a:cubicBezTo>
                  <a:pt x="124987" y="59120"/>
                  <a:pt x="119334" y="56931"/>
                  <a:pt x="113315" y="51794"/>
                </a:cubicBezTo>
                <a:cubicBezTo>
                  <a:pt x="107814" y="47083"/>
                  <a:pt x="99029" y="31703"/>
                  <a:pt x="95230" y="28025"/>
                </a:cubicBezTo>
                <a:cubicBezTo>
                  <a:pt x="80944" y="14134"/>
                  <a:pt x="62980" y="20578"/>
                  <a:pt x="46414" y="23648"/>
                </a:cubicBezTo>
                <a:cubicBezTo>
                  <a:pt x="36961" y="25381"/>
                  <a:pt x="27478" y="24134"/>
                  <a:pt x="19210" y="18998"/>
                </a:cubicBezTo>
                <a:cubicBezTo>
                  <a:pt x="11824" y="14408"/>
                  <a:pt x="4316" y="7903"/>
                  <a:pt x="638" y="0"/>
                </a:cubicBezTo>
                <a:lnTo>
                  <a:pt x="31" y="6657"/>
                </a:lnTo>
                <a:lnTo>
                  <a:pt x="31" y="70944"/>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 name="Google Shape;86;p14"/>
          <p:cNvSpPr/>
          <p:nvPr/>
        </p:nvSpPr>
        <p:spPr>
          <a:xfrm rot="10800000">
            <a:off x="14955964" y="-1100000"/>
            <a:ext cx="5087303" cy="4675410"/>
          </a:xfrm>
          <a:custGeom>
            <a:rect b="b" l="l" r="r" t="t"/>
            <a:pathLst>
              <a:path extrusionOk="0" h="84531" w="91978">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 name="Google Shape;87;p14"/>
          <p:cNvSpPr/>
          <p:nvPr/>
        </p:nvSpPr>
        <p:spPr>
          <a:xfrm rot="10800000">
            <a:off x="13829502" y="6857820"/>
            <a:ext cx="6442343" cy="3927287"/>
          </a:xfrm>
          <a:custGeom>
            <a:rect b="b" l="l" r="r" t="t"/>
            <a:pathLst>
              <a:path extrusionOk="0" h="71005" w="116477">
                <a:moveTo>
                  <a:pt x="0" y="0"/>
                </a:moveTo>
                <a:lnTo>
                  <a:pt x="0" y="71004"/>
                </a:lnTo>
                <a:cubicBezTo>
                  <a:pt x="1702" y="70579"/>
                  <a:pt x="3283" y="69941"/>
                  <a:pt x="4772" y="69059"/>
                </a:cubicBezTo>
                <a:cubicBezTo>
                  <a:pt x="10608" y="65685"/>
                  <a:pt x="14833" y="59788"/>
                  <a:pt x="18572" y="53892"/>
                </a:cubicBezTo>
                <a:cubicBezTo>
                  <a:pt x="22280" y="47995"/>
                  <a:pt x="25837" y="41855"/>
                  <a:pt x="31034" y="37326"/>
                </a:cubicBezTo>
                <a:cubicBezTo>
                  <a:pt x="37934" y="31277"/>
                  <a:pt x="47083" y="28846"/>
                  <a:pt x="56019" y="28056"/>
                </a:cubicBezTo>
                <a:cubicBezTo>
                  <a:pt x="64956" y="27235"/>
                  <a:pt x="73953" y="27843"/>
                  <a:pt x="82889" y="26961"/>
                </a:cubicBezTo>
                <a:cubicBezTo>
                  <a:pt x="91826" y="26080"/>
                  <a:pt x="100944" y="23587"/>
                  <a:pt x="107783" y="17387"/>
                </a:cubicBezTo>
                <a:cubicBezTo>
                  <a:pt x="112555" y="13040"/>
                  <a:pt x="115929" y="6596"/>
                  <a:pt x="116476" y="31"/>
                </a:cubicBezTo>
                <a:lnTo>
                  <a:pt x="0" y="3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88" name="Shape 8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89" name="Shape 89"/>
        <p:cNvGrpSpPr/>
        <p:nvPr/>
      </p:nvGrpSpPr>
      <p:grpSpPr>
        <a:xfrm>
          <a:off x="0" y="0"/>
          <a:ext cx="0" cy="0"/>
          <a:chOff x="0" y="0"/>
          <a:chExt cx="0" cy="0"/>
        </a:xfrm>
      </p:grpSpPr>
      <p:sp>
        <p:nvSpPr>
          <p:cNvPr id="90" name="Google Shape;90;p16"/>
          <p:cNvSpPr txBox="1"/>
          <p:nvPr>
            <p:ph type="title"/>
          </p:nvPr>
        </p:nvSpPr>
        <p:spPr>
          <a:xfrm>
            <a:off x="1440000" y="3749750"/>
            <a:ext cx="4888200" cy="105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4800"/>
              <a:buNone/>
              <a:defRPr sz="4000">
                <a:solidFill>
                  <a:schemeClr val="dk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1" name="Google Shape;91;p16"/>
          <p:cNvSpPr txBox="1"/>
          <p:nvPr>
            <p:ph hasCustomPrompt="1" idx="2" type="title"/>
          </p:nvPr>
        </p:nvSpPr>
        <p:spPr>
          <a:xfrm>
            <a:off x="1440000" y="2661150"/>
            <a:ext cx="2550600" cy="1186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000"/>
              <a:buNone/>
              <a:defRPr sz="60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92" name="Google Shape;92;p16"/>
          <p:cNvSpPr txBox="1"/>
          <p:nvPr>
            <p:ph idx="1" type="subTitle"/>
          </p:nvPr>
        </p:nvSpPr>
        <p:spPr>
          <a:xfrm>
            <a:off x="1440000" y="4651625"/>
            <a:ext cx="4888200" cy="9696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a:solidFill>
                  <a:schemeClr val="dk1"/>
                </a:solidFill>
                <a:latin typeface="Anaheim"/>
                <a:ea typeface="Anaheim"/>
                <a:cs typeface="Anaheim"/>
                <a:sym typeface="Anaheim"/>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
        <p:nvSpPr>
          <p:cNvPr id="93" name="Google Shape;93;p16"/>
          <p:cNvSpPr txBox="1"/>
          <p:nvPr>
            <p:ph idx="3" type="title"/>
          </p:nvPr>
        </p:nvSpPr>
        <p:spPr>
          <a:xfrm>
            <a:off x="6654600" y="3749750"/>
            <a:ext cx="5194200" cy="105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4800"/>
              <a:buNone/>
              <a:defRPr sz="4000">
                <a:solidFill>
                  <a:schemeClr val="dk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4" name="Google Shape;94;p16"/>
          <p:cNvSpPr txBox="1"/>
          <p:nvPr>
            <p:ph hasCustomPrompt="1" idx="4" type="title"/>
          </p:nvPr>
        </p:nvSpPr>
        <p:spPr>
          <a:xfrm>
            <a:off x="6654600" y="2661150"/>
            <a:ext cx="2550600" cy="1186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000"/>
              <a:buNone/>
              <a:defRPr sz="60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95" name="Google Shape;95;p16"/>
          <p:cNvSpPr txBox="1"/>
          <p:nvPr>
            <p:ph idx="5" type="subTitle"/>
          </p:nvPr>
        </p:nvSpPr>
        <p:spPr>
          <a:xfrm>
            <a:off x="6654600" y="4658600"/>
            <a:ext cx="5194200" cy="9696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a:solidFill>
                  <a:schemeClr val="dk1"/>
                </a:solidFill>
                <a:latin typeface="Anaheim"/>
                <a:ea typeface="Anaheim"/>
                <a:cs typeface="Anaheim"/>
                <a:sym typeface="Anaheim"/>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
        <p:nvSpPr>
          <p:cNvPr id="96" name="Google Shape;96;p16"/>
          <p:cNvSpPr txBox="1"/>
          <p:nvPr>
            <p:ph idx="6" type="title"/>
          </p:nvPr>
        </p:nvSpPr>
        <p:spPr>
          <a:xfrm>
            <a:off x="12175200" y="3749750"/>
            <a:ext cx="4888200" cy="105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4800"/>
              <a:buNone/>
              <a:defRPr sz="4000">
                <a:solidFill>
                  <a:schemeClr val="dk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7" name="Google Shape;97;p16"/>
          <p:cNvSpPr txBox="1"/>
          <p:nvPr>
            <p:ph hasCustomPrompt="1" idx="7" type="title"/>
          </p:nvPr>
        </p:nvSpPr>
        <p:spPr>
          <a:xfrm>
            <a:off x="12175200" y="2661150"/>
            <a:ext cx="2550600" cy="1186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000"/>
              <a:buNone/>
              <a:defRPr sz="60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98" name="Google Shape;98;p16"/>
          <p:cNvSpPr txBox="1"/>
          <p:nvPr>
            <p:ph idx="8" type="subTitle"/>
          </p:nvPr>
        </p:nvSpPr>
        <p:spPr>
          <a:xfrm>
            <a:off x="12175200" y="4658600"/>
            <a:ext cx="4888200" cy="9696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a:solidFill>
                  <a:schemeClr val="dk1"/>
                </a:solidFill>
                <a:latin typeface="Anaheim"/>
                <a:ea typeface="Anaheim"/>
                <a:cs typeface="Anaheim"/>
                <a:sym typeface="Anaheim"/>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
        <p:nvSpPr>
          <p:cNvPr id="99" name="Google Shape;99;p16"/>
          <p:cNvSpPr txBox="1"/>
          <p:nvPr>
            <p:ph idx="9" type="title"/>
          </p:nvPr>
        </p:nvSpPr>
        <p:spPr>
          <a:xfrm>
            <a:off x="1440000" y="7328550"/>
            <a:ext cx="4888200" cy="105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4800"/>
              <a:buNone/>
              <a:defRPr sz="4000">
                <a:solidFill>
                  <a:schemeClr val="dk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0" name="Google Shape;100;p16"/>
          <p:cNvSpPr txBox="1"/>
          <p:nvPr>
            <p:ph hasCustomPrompt="1" idx="13" type="title"/>
          </p:nvPr>
        </p:nvSpPr>
        <p:spPr>
          <a:xfrm>
            <a:off x="1440000" y="6239950"/>
            <a:ext cx="2550600" cy="1186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000"/>
              <a:buNone/>
              <a:defRPr sz="60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01" name="Google Shape;101;p16"/>
          <p:cNvSpPr txBox="1"/>
          <p:nvPr>
            <p:ph idx="14" type="subTitle"/>
          </p:nvPr>
        </p:nvSpPr>
        <p:spPr>
          <a:xfrm>
            <a:off x="1440000" y="8237400"/>
            <a:ext cx="4888200" cy="9696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a:solidFill>
                  <a:schemeClr val="dk1"/>
                </a:solidFill>
                <a:latin typeface="Anaheim"/>
                <a:ea typeface="Anaheim"/>
                <a:cs typeface="Anaheim"/>
                <a:sym typeface="Anaheim"/>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
        <p:nvSpPr>
          <p:cNvPr id="102" name="Google Shape;102;p16"/>
          <p:cNvSpPr txBox="1"/>
          <p:nvPr>
            <p:ph idx="15" type="title"/>
          </p:nvPr>
        </p:nvSpPr>
        <p:spPr>
          <a:xfrm>
            <a:off x="6654600" y="7328550"/>
            <a:ext cx="5194200" cy="105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4800"/>
              <a:buNone/>
              <a:defRPr sz="4000">
                <a:solidFill>
                  <a:schemeClr val="dk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3" name="Google Shape;103;p16"/>
          <p:cNvSpPr txBox="1"/>
          <p:nvPr>
            <p:ph hasCustomPrompt="1" idx="16" type="title"/>
          </p:nvPr>
        </p:nvSpPr>
        <p:spPr>
          <a:xfrm>
            <a:off x="6654600" y="6239950"/>
            <a:ext cx="2550600" cy="1186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000"/>
              <a:buNone/>
              <a:defRPr sz="60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04" name="Google Shape;104;p16"/>
          <p:cNvSpPr txBox="1"/>
          <p:nvPr>
            <p:ph idx="17" type="subTitle"/>
          </p:nvPr>
        </p:nvSpPr>
        <p:spPr>
          <a:xfrm>
            <a:off x="6654600" y="8237400"/>
            <a:ext cx="5194200" cy="9696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a:solidFill>
                  <a:schemeClr val="dk1"/>
                </a:solidFill>
                <a:latin typeface="Anaheim"/>
                <a:ea typeface="Anaheim"/>
                <a:cs typeface="Anaheim"/>
                <a:sym typeface="Anaheim"/>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
        <p:nvSpPr>
          <p:cNvPr id="105" name="Google Shape;105;p16"/>
          <p:cNvSpPr txBox="1"/>
          <p:nvPr>
            <p:ph idx="18" type="title"/>
          </p:nvPr>
        </p:nvSpPr>
        <p:spPr>
          <a:xfrm>
            <a:off x="12175200" y="7328550"/>
            <a:ext cx="4888200" cy="105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4800"/>
              <a:buNone/>
              <a:defRPr sz="4000">
                <a:solidFill>
                  <a:schemeClr val="dk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6" name="Google Shape;106;p16"/>
          <p:cNvSpPr txBox="1"/>
          <p:nvPr>
            <p:ph hasCustomPrompt="1" idx="19" type="title"/>
          </p:nvPr>
        </p:nvSpPr>
        <p:spPr>
          <a:xfrm>
            <a:off x="12175200" y="6239950"/>
            <a:ext cx="2668200" cy="1186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6000"/>
              <a:buNone/>
              <a:defRPr sz="60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07" name="Google Shape;107;p16"/>
          <p:cNvSpPr txBox="1"/>
          <p:nvPr>
            <p:ph idx="20" type="subTitle"/>
          </p:nvPr>
        </p:nvSpPr>
        <p:spPr>
          <a:xfrm>
            <a:off x="12175200" y="8237400"/>
            <a:ext cx="4888200" cy="9696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a:solidFill>
                  <a:schemeClr val="dk1"/>
                </a:solidFill>
                <a:latin typeface="Anaheim"/>
                <a:ea typeface="Anaheim"/>
                <a:cs typeface="Anaheim"/>
                <a:sym typeface="Anaheim"/>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
        <p:nvSpPr>
          <p:cNvPr id="108" name="Google Shape;108;p16"/>
          <p:cNvSpPr txBox="1"/>
          <p:nvPr>
            <p:ph idx="21" type="title"/>
          </p:nvPr>
        </p:nvSpPr>
        <p:spPr>
          <a:xfrm>
            <a:off x="1440000" y="890050"/>
            <a:ext cx="154080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7000"/>
              <a:buNone/>
              <a:defRPr sz="6000">
                <a:solidFill>
                  <a:schemeClr val="accent1"/>
                </a:solidFill>
              </a:defRPr>
            </a:lvl1pPr>
            <a:lvl2pPr lvl="1" rtl="0">
              <a:spcBef>
                <a:spcPts val="0"/>
              </a:spcBef>
              <a:spcAft>
                <a:spcPts val="0"/>
              </a:spcAft>
              <a:buSzPts val="7000"/>
              <a:buNone/>
              <a:defRPr/>
            </a:lvl2pPr>
            <a:lvl3pPr lvl="2" rtl="0">
              <a:spcBef>
                <a:spcPts val="0"/>
              </a:spcBef>
              <a:spcAft>
                <a:spcPts val="0"/>
              </a:spcAft>
              <a:buSzPts val="7000"/>
              <a:buNone/>
              <a:defRPr/>
            </a:lvl3pPr>
            <a:lvl4pPr lvl="3" rtl="0">
              <a:spcBef>
                <a:spcPts val="0"/>
              </a:spcBef>
              <a:spcAft>
                <a:spcPts val="0"/>
              </a:spcAft>
              <a:buSzPts val="7000"/>
              <a:buNone/>
              <a:defRPr/>
            </a:lvl4pPr>
            <a:lvl5pPr lvl="4" rtl="0">
              <a:spcBef>
                <a:spcPts val="0"/>
              </a:spcBef>
              <a:spcAft>
                <a:spcPts val="0"/>
              </a:spcAft>
              <a:buSzPts val="7000"/>
              <a:buNone/>
              <a:defRPr/>
            </a:lvl5pPr>
            <a:lvl6pPr lvl="5" rtl="0">
              <a:spcBef>
                <a:spcPts val="0"/>
              </a:spcBef>
              <a:spcAft>
                <a:spcPts val="0"/>
              </a:spcAft>
              <a:buSzPts val="7000"/>
              <a:buNone/>
              <a:defRPr/>
            </a:lvl6pPr>
            <a:lvl7pPr lvl="6" rtl="0">
              <a:spcBef>
                <a:spcPts val="0"/>
              </a:spcBef>
              <a:spcAft>
                <a:spcPts val="0"/>
              </a:spcAft>
              <a:buSzPts val="7000"/>
              <a:buNone/>
              <a:defRPr/>
            </a:lvl7pPr>
            <a:lvl8pPr lvl="7" rtl="0">
              <a:spcBef>
                <a:spcPts val="0"/>
              </a:spcBef>
              <a:spcAft>
                <a:spcPts val="0"/>
              </a:spcAft>
              <a:buSzPts val="7000"/>
              <a:buNone/>
              <a:defRPr/>
            </a:lvl8pPr>
            <a:lvl9pPr lvl="8" rtl="0">
              <a:spcBef>
                <a:spcPts val="0"/>
              </a:spcBef>
              <a:spcAft>
                <a:spcPts val="0"/>
              </a:spcAft>
              <a:buSzPts val="7000"/>
              <a:buNone/>
              <a:defRPr/>
            </a:lvl9pPr>
          </a:lstStyle>
          <a:p/>
        </p:txBody>
      </p:sp>
      <p:sp>
        <p:nvSpPr>
          <p:cNvPr id="109" name="Google Shape;109;p16"/>
          <p:cNvSpPr/>
          <p:nvPr/>
        </p:nvSpPr>
        <p:spPr>
          <a:xfrm flipH="1">
            <a:off x="12898200" y="-874950"/>
            <a:ext cx="5507750" cy="6503150"/>
          </a:xfrm>
          <a:custGeom>
            <a:rect b="b" l="l" r="r" t="t"/>
            <a:pathLst>
              <a:path extrusionOk="0" h="130063" w="110155">
                <a:moveTo>
                  <a:pt x="0" y="0"/>
                </a:moveTo>
                <a:lnTo>
                  <a:pt x="0" y="130063"/>
                </a:lnTo>
                <a:cubicBezTo>
                  <a:pt x="730" y="129242"/>
                  <a:pt x="1338" y="128391"/>
                  <a:pt x="1763" y="127601"/>
                </a:cubicBezTo>
                <a:cubicBezTo>
                  <a:pt x="4134" y="123042"/>
                  <a:pt x="4164" y="117692"/>
                  <a:pt x="4164" y="112555"/>
                </a:cubicBezTo>
                <a:cubicBezTo>
                  <a:pt x="4164" y="107418"/>
                  <a:pt x="4225" y="102069"/>
                  <a:pt x="6657" y="97540"/>
                </a:cubicBezTo>
                <a:cubicBezTo>
                  <a:pt x="10031" y="91278"/>
                  <a:pt x="17143" y="88056"/>
                  <a:pt x="23952" y="86020"/>
                </a:cubicBezTo>
                <a:cubicBezTo>
                  <a:pt x="30791" y="84014"/>
                  <a:pt x="38056" y="82676"/>
                  <a:pt x="43831" y="78573"/>
                </a:cubicBezTo>
                <a:cubicBezTo>
                  <a:pt x="60032" y="67023"/>
                  <a:pt x="54986" y="42828"/>
                  <a:pt x="69150" y="29545"/>
                </a:cubicBezTo>
                <a:cubicBezTo>
                  <a:pt x="79880" y="19453"/>
                  <a:pt x="103862" y="18025"/>
                  <a:pt x="110154" y="237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 name="Google Shape;110;p16"/>
          <p:cNvSpPr/>
          <p:nvPr/>
        </p:nvSpPr>
        <p:spPr>
          <a:xfrm rot="10800000">
            <a:off x="14149700" y="-1252500"/>
            <a:ext cx="4598900" cy="4226550"/>
          </a:xfrm>
          <a:custGeom>
            <a:rect b="b" l="l" r="r" t="t"/>
            <a:pathLst>
              <a:path extrusionOk="0" h="84531" w="91978">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rgbClr val="46A9E7">
            <a:alpha val="7140"/>
          </a:srgbClr>
        </a:solidFill>
      </p:bgPr>
    </p:bg>
    <p:spTree>
      <p:nvGrpSpPr>
        <p:cNvPr id="111" name="Shape 111"/>
        <p:cNvGrpSpPr/>
        <p:nvPr/>
      </p:nvGrpSpPr>
      <p:grpSpPr>
        <a:xfrm>
          <a:off x="0" y="0"/>
          <a:ext cx="0" cy="0"/>
          <a:chOff x="0" y="0"/>
          <a:chExt cx="0" cy="0"/>
        </a:xfrm>
      </p:grpSpPr>
      <p:sp>
        <p:nvSpPr>
          <p:cNvPr id="112" name="Google Shape;112;p17"/>
          <p:cNvSpPr txBox="1"/>
          <p:nvPr>
            <p:ph type="title"/>
          </p:nvPr>
        </p:nvSpPr>
        <p:spPr>
          <a:xfrm>
            <a:off x="4580050" y="6370575"/>
            <a:ext cx="9127800" cy="1063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6000"/>
              <a:buNone/>
              <a:defRPr sz="4400">
                <a:solidFill>
                  <a:srgbClr val="46A9E7"/>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113" name="Google Shape;113;p17"/>
          <p:cNvSpPr txBox="1"/>
          <p:nvPr>
            <p:ph idx="1" type="subTitle"/>
          </p:nvPr>
        </p:nvSpPr>
        <p:spPr>
          <a:xfrm>
            <a:off x="3417250" y="2852650"/>
            <a:ext cx="11453400" cy="32808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5000"/>
              <a:buNone/>
              <a:defRPr sz="5000">
                <a:solidFill>
                  <a:schemeClr val="lt1"/>
                </a:solidFill>
                <a:latin typeface="Anaheim"/>
                <a:ea typeface="Anaheim"/>
                <a:cs typeface="Anaheim"/>
                <a:sym typeface="Anaheim"/>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114" name="Google Shape;114;p17"/>
          <p:cNvSpPr txBox="1"/>
          <p:nvPr>
            <p:ph idx="12" type="sldNum"/>
          </p:nvPr>
        </p:nvSpPr>
        <p:spPr>
          <a:xfrm>
            <a:off x="16808768" y="9347302"/>
            <a:ext cx="1097400" cy="7872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en"/>
              <a:t>‹#›</a:t>
            </a:fld>
            <a:endParaRPr/>
          </a:p>
        </p:txBody>
      </p:sp>
      <p:sp>
        <p:nvSpPr>
          <p:cNvPr id="115" name="Google Shape;115;p17"/>
          <p:cNvSpPr/>
          <p:nvPr/>
        </p:nvSpPr>
        <p:spPr>
          <a:xfrm flipH="1" rot="10800000">
            <a:off x="1318350" y="-657500"/>
            <a:ext cx="7132400" cy="2825350"/>
          </a:xfrm>
          <a:custGeom>
            <a:rect b="b" l="l" r="r" t="t"/>
            <a:pathLst>
              <a:path extrusionOk="0" h="56507" w="142648">
                <a:moveTo>
                  <a:pt x="142647" y="56476"/>
                </a:moveTo>
                <a:cubicBezTo>
                  <a:pt x="139456" y="54986"/>
                  <a:pt x="136416" y="53132"/>
                  <a:pt x="133286" y="50457"/>
                </a:cubicBezTo>
                <a:cubicBezTo>
                  <a:pt x="127814" y="45776"/>
                  <a:pt x="119030" y="30396"/>
                  <a:pt x="115230" y="26718"/>
                </a:cubicBezTo>
                <a:cubicBezTo>
                  <a:pt x="100944" y="12858"/>
                  <a:pt x="82981" y="19271"/>
                  <a:pt x="66415" y="22341"/>
                </a:cubicBezTo>
                <a:cubicBezTo>
                  <a:pt x="56962" y="24104"/>
                  <a:pt x="47478" y="22828"/>
                  <a:pt x="39211" y="17721"/>
                </a:cubicBezTo>
                <a:cubicBezTo>
                  <a:pt x="31855" y="13162"/>
                  <a:pt x="15958" y="1"/>
                  <a:pt x="0" y="4834"/>
                </a:cubicBezTo>
                <a:lnTo>
                  <a:pt x="11216" y="56506"/>
                </a:lnTo>
                <a:lnTo>
                  <a:pt x="142647" y="56506"/>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 name="Google Shape;116;p17"/>
          <p:cNvSpPr/>
          <p:nvPr/>
        </p:nvSpPr>
        <p:spPr>
          <a:xfrm flipH="1" rot="10800000">
            <a:off x="-308050" y="-315950"/>
            <a:ext cx="4352700" cy="5129300"/>
          </a:xfrm>
          <a:custGeom>
            <a:rect b="b" l="l" r="r" t="t"/>
            <a:pathLst>
              <a:path extrusionOk="0" h="102586" w="87054">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 name="Google Shape;117;p17"/>
          <p:cNvSpPr/>
          <p:nvPr/>
        </p:nvSpPr>
        <p:spPr>
          <a:xfrm flipH="1" rot="10800000">
            <a:off x="-221400" y="-265800"/>
            <a:ext cx="4598900" cy="4226550"/>
          </a:xfrm>
          <a:custGeom>
            <a:rect b="b" l="l" r="r" t="t"/>
            <a:pathLst>
              <a:path extrusionOk="0" h="84531" w="91978">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 name="Google Shape;118;p17"/>
          <p:cNvSpPr/>
          <p:nvPr/>
        </p:nvSpPr>
        <p:spPr>
          <a:xfrm rot="10800000">
            <a:off x="12851900" y="4219075"/>
            <a:ext cx="5507750" cy="6503150"/>
          </a:xfrm>
          <a:custGeom>
            <a:rect b="b" l="l" r="r" t="t"/>
            <a:pathLst>
              <a:path extrusionOk="0" h="130063" w="110155">
                <a:moveTo>
                  <a:pt x="0" y="0"/>
                </a:moveTo>
                <a:lnTo>
                  <a:pt x="0" y="130063"/>
                </a:lnTo>
                <a:cubicBezTo>
                  <a:pt x="730" y="129242"/>
                  <a:pt x="1338" y="128391"/>
                  <a:pt x="1763" y="127601"/>
                </a:cubicBezTo>
                <a:cubicBezTo>
                  <a:pt x="4134" y="123042"/>
                  <a:pt x="4164" y="117692"/>
                  <a:pt x="4164" y="112555"/>
                </a:cubicBezTo>
                <a:cubicBezTo>
                  <a:pt x="4164" y="107418"/>
                  <a:pt x="4225" y="102069"/>
                  <a:pt x="6657" y="97540"/>
                </a:cubicBezTo>
                <a:cubicBezTo>
                  <a:pt x="10031" y="91278"/>
                  <a:pt x="17143" y="88056"/>
                  <a:pt x="23952" y="86020"/>
                </a:cubicBezTo>
                <a:cubicBezTo>
                  <a:pt x="30791" y="84014"/>
                  <a:pt x="38056" y="82676"/>
                  <a:pt x="43831" y="78573"/>
                </a:cubicBezTo>
                <a:cubicBezTo>
                  <a:pt x="60032" y="67023"/>
                  <a:pt x="54986" y="42828"/>
                  <a:pt x="69150" y="29545"/>
                </a:cubicBezTo>
                <a:cubicBezTo>
                  <a:pt x="79880" y="19453"/>
                  <a:pt x="103862" y="18025"/>
                  <a:pt x="110154" y="237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 name="Google Shape;119;p17"/>
          <p:cNvSpPr/>
          <p:nvPr/>
        </p:nvSpPr>
        <p:spPr>
          <a:xfrm rot="10800000">
            <a:off x="12535800" y="6924775"/>
            <a:ext cx="5823850" cy="3550250"/>
          </a:xfrm>
          <a:custGeom>
            <a:rect b="b" l="l" r="r" t="t"/>
            <a:pathLst>
              <a:path extrusionOk="0" h="71005" w="116477">
                <a:moveTo>
                  <a:pt x="0" y="0"/>
                </a:moveTo>
                <a:lnTo>
                  <a:pt x="0" y="71004"/>
                </a:lnTo>
                <a:cubicBezTo>
                  <a:pt x="1702" y="70579"/>
                  <a:pt x="3283" y="69941"/>
                  <a:pt x="4772" y="69059"/>
                </a:cubicBezTo>
                <a:cubicBezTo>
                  <a:pt x="10608" y="65685"/>
                  <a:pt x="14833" y="59788"/>
                  <a:pt x="18572" y="53892"/>
                </a:cubicBezTo>
                <a:cubicBezTo>
                  <a:pt x="22280" y="47995"/>
                  <a:pt x="25837" y="41855"/>
                  <a:pt x="31034" y="37326"/>
                </a:cubicBezTo>
                <a:cubicBezTo>
                  <a:pt x="37934" y="31277"/>
                  <a:pt x="47083" y="28846"/>
                  <a:pt x="56019" y="28056"/>
                </a:cubicBezTo>
                <a:cubicBezTo>
                  <a:pt x="64956" y="27235"/>
                  <a:pt x="73953" y="27843"/>
                  <a:pt x="82889" y="26961"/>
                </a:cubicBezTo>
                <a:cubicBezTo>
                  <a:pt x="91826" y="26080"/>
                  <a:pt x="100944" y="23587"/>
                  <a:pt x="107783" y="17387"/>
                </a:cubicBezTo>
                <a:cubicBezTo>
                  <a:pt x="112555" y="13040"/>
                  <a:pt x="115929" y="6596"/>
                  <a:pt x="116476" y="31"/>
                </a:cubicBezTo>
                <a:lnTo>
                  <a:pt x="0" y="3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 name="Google Shape;120;p17"/>
          <p:cNvSpPr/>
          <p:nvPr/>
        </p:nvSpPr>
        <p:spPr>
          <a:xfrm rot="10800000">
            <a:off x="14737950" y="9067675"/>
            <a:ext cx="3621700" cy="1407350"/>
          </a:xfrm>
          <a:custGeom>
            <a:rect b="b" l="l" r="r" t="t"/>
            <a:pathLst>
              <a:path extrusionOk="0" h="28147" w="72434">
                <a:moveTo>
                  <a:pt x="0" y="0"/>
                </a:moveTo>
                <a:lnTo>
                  <a:pt x="0" y="28147"/>
                </a:lnTo>
                <a:cubicBezTo>
                  <a:pt x="4012" y="26870"/>
                  <a:pt x="8177" y="26110"/>
                  <a:pt x="12310" y="25745"/>
                </a:cubicBezTo>
                <a:cubicBezTo>
                  <a:pt x="21247" y="24955"/>
                  <a:pt x="30274" y="25563"/>
                  <a:pt x="39180" y="24682"/>
                </a:cubicBezTo>
                <a:cubicBezTo>
                  <a:pt x="48117" y="23800"/>
                  <a:pt x="57235" y="21308"/>
                  <a:pt x="64074" y="15107"/>
                </a:cubicBezTo>
                <a:cubicBezTo>
                  <a:pt x="68299" y="11277"/>
                  <a:pt x="71400" y="5745"/>
                  <a:pt x="72433"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21" name="Shape 121"/>
        <p:cNvGrpSpPr/>
        <p:nvPr/>
      </p:nvGrpSpPr>
      <p:grpSpPr>
        <a:xfrm>
          <a:off x="0" y="0"/>
          <a:ext cx="0" cy="0"/>
          <a:chOff x="0" y="0"/>
          <a:chExt cx="0" cy="0"/>
        </a:xfrm>
      </p:grpSpPr>
      <p:sp>
        <p:nvSpPr>
          <p:cNvPr id="122" name="Google Shape;122;p18"/>
          <p:cNvSpPr txBox="1"/>
          <p:nvPr>
            <p:ph idx="1" type="subTitle"/>
          </p:nvPr>
        </p:nvSpPr>
        <p:spPr>
          <a:xfrm>
            <a:off x="5051350" y="6357350"/>
            <a:ext cx="8185200" cy="3093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solidFill>
                  <a:schemeClr val="dk1"/>
                </a:solidFill>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23" name="Google Shape;123;p18"/>
          <p:cNvSpPr txBox="1"/>
          <p:nvPr>
            <p:ph type="title"/>
          </p:nvPr>
        </p:nvSpPr>
        <p:spPr>
          <a:xfrm>
            <a:off x="5051400" y="5483200"/>
            <a:ext cx="8185200" cy="114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7000"/>
              <a:buNone/>
              <a:defRPr/>
            </a:lvl1pPr>
            <a:lvl2pPr lvl="1" rtl="0">
              <a:spcBef>
                <a:spcPts val="0"/>
              </a:spcBef>
              <a:spcAft>
                <a:spcPts val="0"/>
              </a:spcAft>
              <a:buSzPts val="7000"/>
              <a:buNone/>
              <a:defRPr/>
            </a:lvl2pPr>
            <a:lvl3pPr lvl="2" rtl="0">
              <a:spcBef>
                <a:spcPts val="0"/>
              </a:spcBef>
              <a:spcAft>
                <a:spcPts val="0"/>
              </a:spcAft>
              <a:buSzPts val="7000"/>
              <a:buNone/>
              <a:defRPr/>
            </a:lvl3pPr>
            <a:lvl4pPr lvl="3" rtl="0">
              <a:spcBef>
                <a:spcPts val="0"/>
              </a:spcBef>
              <a:spcAft>
                <a:spcPts val="0"/>
              </a:spcAft>
              <a:buSzPts val="7000"/>
              <a:buNone/>
              <a:defRPr/>
            </a:lvl4pPr>
            <a:lvl5pPr lvl="4" rtl="0">
              <a:spcBef>
                <a:spcPts val="0"/>
              </a:spcBef>
              <a:spcAft>
                <a:spcPts val="0"/>
              </a:spcAft>
              <a:buSzPts val="7000"/>
              <a:buNone/>
              <a:defRPr/>
            </a:lvl5pPr>
            <a:lvl6pPr lvl="5" rtl="0">
              <a:spcBef>
                <a:spcPts val="0"/>
              </a:spcBef>
              <a:spcAft>
                <a:spcPts val="0"/>
              </a:spcAft>
              <a:buSzPts val="7000"/>
              <a:buNone/>
              <a:defRPr/>
            </a:lvl6pPr>
            <a:lvl7pPr lvl="6" rtl="0">
              <a:spcBef>
                <a:spcPts val="0"/>
              </a:spcBef>
              <a:spcAft>
                <a:spcPts val="0"/>
              </a:spcAft>
              <a:buSzPts val="7000"/>
              <a:buNone/>
              <a:defRPr/>
            </a:lvl7pPr>
            <a:lvl8pPr lvl="7" rtl="0">
              <a:spcBef>
                <a:spcPts val="0"/>
              </a:spcBef>
              <a:spcAft>
                <a:spcPts val="0"/>
              </a:spcAft>
              <a:buSzPts val="7000"/>
              <a:buNone/>
              <a:defRPr/>
            </a:lvl8pPr>
            <a:lvl9pPr lvl="8" rtl="0">
              <a:spcBef>
                <a:spcPts val="0"/>
              </a:spcBef>
              <a:spcAft>
                <a:spcPts val="0"/>
              </a:spcAft>
              <a:buSzPts val="7000"/>
              <a:buNone/>
              <a:defRPr/>
            </a:lvl9pPr>
          </a:lstStyle>
          <a:p/>
        </p:txBody>
      </p:sp>
      <p:sp>
        <p:nvSpPr>
          <p:cNvPr id="124" name="Google Shape;124;p18"/>
          <p:cNvSpPr/>
          <p:nvPr/>
        </p:nvSpPr>
        <p:spPr>
          <a:xfrm flipH="1">
            <a:off x="13523850" y="-313500"/>
            <a:ext cx="5507750" cy="6503150"/>
          </a:xfrm>
          <a:custGeom>
            <a:rect b="b" l="l" r="r" t="t"/>
            <a:pathLst>
              <a:path extrusionOk="0" h="130063" w="110155">
                <a:moveTo>
                  <a:pt x="0" y="0"/>
                </a:moveTo>
                <a:lnTo>
                  <a:pt x="0" y="130063"/>
                </a:lnTo>
                <a:cubicBezTo>
                  <a:pt x="730" y="129242"/>
                  <a:pt x="1338" y="128391"/>
                  <a:pt x="1763" y="127601"/>
                </a:cubicBezTo>
                <a:cubicBezTo>
                  <a:pt x="4134" y="123042"/>
                  <a:pt x="4164" y="117692"/>
                  <a:pt x="4164" y="112555"/>
                </a:cubicBezTo>
                <a:cubicBezTo>
                  <a:pt x="4164" y="107418"/>
                  <a:pt x="4225" y="102069"/>
                  <a:pt x="6657" y="97540"/>
                </a:cubicBezTo>
                <a:cubicBezTo>
                  <a:pt x="10031" y="91278"/>
                  <a:pt x="17143" y="88056"/>
                  <a:pt x="23952" y="86020"/>
                </a:cubicBezTo>
                <a:cubicBezTo>
                  <a:pt x="30791" y="84014"/>
                  <a:pt x="38056" y="82676"/>
                  <a:pt x="43831" y="78573"/>
                </a:cubicBezTo>
                <a:cubicBezTo>
                  <a:pt x="60032" y="67023"/>
                  <a:pt x="54986" y="42828"/>
                  <a:pt x="69150" y="29545"/>
                </a:cubicBezTo>
                <a:cubicBezTo>
                  <a:pt x="79880" y="19453"/>
                  <a:pt x="103862" y="18025"/>
                  <a:pt x="110154" y="237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 name="Google Shape;125;p18"/>
          <p:cNvSpPr/>
          <p:nvPr/>
        </p:nvSpPr>
        <p:spPr>
          <a:xfrm rot="10800000">
            <a:off x="13893050" y="-1509150"/>
            <a:ext cx="4598900" cy="4226550"/>
          </a:xfrm>
          <a:custGeom>
            <a:rect b="b" l="l" r="r" t="t"/>
            <a:pathLst>
              <a:path extrusionOk="0" h="84531" w="91978">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 name="Google Shape;126;p18"/>
          <p:cNvSpPr/>
          <p:nvPr/>
        </p:nvSpPr>
        <p:spPr>
          <a:xfrm flipH="1" rot="10800000">
            <a:off x="-1220223" y="-841994"/>
            <a:ext cx="4814957" cy="5674032"/>
          </a:xfrm>
          <a:custGeom>
            <a:rect b="b" l="l" r="r" t="t"/>
            <a:pathLst>
              <a:path extrusionOk="0" h="102586" w="87054">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 name="Google Shape;127;p18"/>
          <p:cNvSpPr/>
          <p:nvPr/>
        </p:nvSpPr>
        <p:spPr>
          <a:xfrm flipH="1" rot="10800000">
            <a:off x="-1124370" y="-410768"/>
            <a:ext cx="8535439" cy="3923913"/>
          </a:xfrm>
          <a:custGeom>
            <a:rect b="b" l="l" r="r" t="t"/>
            <a:pathLst>
              <a:path extrusionOk="0" h="70944" w="154320">
                <a:moveTo>
                  <a:pt x="0" y="70944"/>
                </a:moveTo>
                <a:lnTo>
                  <a:pt x="154319" y="70944"/>
                </a:lnTo>
                <a:cubicBezTo>
                  <a:pt x="153894" y="70579"/>
                  <a:pt x="153468" y="70153"/>
                  <a:pt x="153073" y="69819"/>
                </a:cubicBezTo>
                <a:cubicBezTo>
                  <a:pt x="147359" y="65138"/>
                  <a:pt x="139699" y="63193"/>
                  <a:pt x="132404" y="61187"/>
                </a:cubicBezTo>
                <a:cubicBezTo>
                  <a:pt x="124987" y="59120"/>
                  <a:pt x="119334" y="56931"/>
                  <a:pt x="113315" y="51794"/>
                </a:cubicBezTo>
                <a:cubicBezTo>
                  <a:pt x="107814" y="47083"/>
                  <a:pt x="99029" y="31703"/>
                  <a:pt x="95230" y="28025"/>
                </a:cubicBezTo>
                <a:cubicBezTo>
                  <a:pt x="80944" y="14134"/>
                  <a:pt x="62980" y="20578"/>
                  <a:pt x="46414" y="23648"/>
                </a:cubicBezTo>
                <a:cubicBezTo>
                  <a:pt x="36961" y="25381"/>
                  <a:pt x="27478" y="24134"/>
                  <a:pt x="19210" y="18998"/>
                </a:cubicBezTo>
                <a:cubicBezTo>
                  <a:pt x="11824" y="14408"/>
                  <a:pt x="4316" y="7903"/>
                  <a:pt x="638" y="0"/>
                </a:cubicBezTo>
                <a:lnTo>
                  <a:pt x="31" y="6657"/>
                </a:lnTo>
                <a:lnTo>
                  <a:pt x="31" y="70944"/>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 name="Google Shape;128;p18"/>
          <p:cNvSpPr/>
          <p:nvPr/>
        </p:nvSpPr>
        <p:spPr>
          <a:xfrm flipH="1" rot="10800000">
            <a:off x="-1124370" y="-786518"/>
            <a:ext cx="5087303" cy="4675410"/>
          </a:xfrm>
          <a:custGeom>
            <a:rect b="b" l="l" r="r" t="t"/>
            <a:pathLst>
              <a:path extrusionOk="0" h="84531" w="91978">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29" name="Shape 129"/>
        <p:cNvGrpSpPr/>
        <p:nvPr/>
      </p:nvGrpSpPr>
      <p:grpSpPr>
        <a:xfrm>
          <a:off x="0" y="0"/>
          <a:ext cx="0" cy="0"/>
          <a:chOff x="0" y="0"/>
          <a:chExt cx="0" cy="0"/>
        </a:xfrm>
      </p:grpSpPr>
      <p:sp>
        <p:nvSpPr>
          <p:cNvPr id="130" name="Google Shape;130;p19"/>
          <p:cNvSpPr txBox="1"/>
          <p:nvPr>
            <p:ph idx="1" type="subTitle"/>
          </p:nvPr>
        </p:nvSpPr>
        <p:spPr>
          <a:xfrm>
            <a:off x="1626300" y="4655050"/>
            <a:ext cx="7113600" cy="30936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2800"/>
              <a:buNone/>
              <a:defRPr>
                <a:solidFill>
                  <a:srgbClr val="000000"/>
                </a:solidFill>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31" name="Google Shape;131;p19"/>
          <p:cNvSpPr txBox="1"/>
          <p:nvPr>
            <p:ph type="title"/>
          </p:nvPr>
        </p:nvSpPr>
        <p:spPr>
          <a:xfrm>
            <a:off x="1626300" y="3135950"/>
            <a:ext cx="91044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7000"/>
              <a:buNone/>
              <a:defRPr/>
            </a:lvl1pPr>
            <a:lvl2pPr lvl="1" rtl="0">
              <a:spcBef>
                <a:spcPts val="0"/>
              </a:spcBef>
              <a:spcAft>
                <a:spcPts val="0"/>
              </a:spcAft>
              <a:buSzPts val="7000"/>
              <a:buNone/>
              <a:defRPr/>
            </a:lvl2pPr>
            <a:lvl3pPr lvl="2" rtl="0">
              <a:spcBef>
                <a:spcPts val="0"/>
              </a:spcBef>
              <a:spcAft>
                <a:spcPts val="0"/>
              </a:spcAft>
              <a:buSzPts val="7000"/>
              <a:buNone/>
              <a:defRPr/>
            </a:lvl3pPr>
            <a:lvl4pPr lvl="3" rtl="0">
              <a:spcBef>
                <a:spcPts val="0"/>
              </a:spcBef>
              <a:spcAft>
                <a:spcPts val="0"/>
              </a:spcAft>
              <a:buSzPts val="7000"/>
              <a:buNone/>
              <a:defRPr/>
            </a:lvl4pPr>
            <a:lvl5pPr lvl="4" rtl="0">
              <a:spcBef>
                <a:spcPts val="0"/>
              </a:spcBef>
              <a:spcAft>
                <a:spcPts val="0"/>
              </a:spcAft>
              <a:buSzPts val="7000"/>
              <a:buNone/>
              <a:defRPr/>
            </a:lvl5pPr>
            <a:lvl6pPr lvl="5" rtl="0">
              <a:spcBef>
                <a:spcPts val="0"/>
              </a:spcBef>
              <a:spcAft>
                <a:spcPts val="0"/>
              </a:spcAft>
              <a:buSzPts val="7000"/>
              <a:buNone/>
              <a:defRPr/>
            </a:lvl6pPr>
            <a:lvl7pPr lvl="6" rtl="0">
              <a:spcBef>
                <a:spcPts val="0"/>
              </a:spcBef>
              <a:spcAft>
                <a:spcPts val="0"/>
              </a:spcAft>
              <a:buSzPts val="7000"/>
              <a:buNone/>
              <a:defRPr/>
            </a:lvl7pPr>
            <a:lvl8pPr lvl="7" rtl="0">
              <a:spcBef>
                <a:spcPts val="0"/>
              </a:spcBef>
              <a:spcAft>
                <a:spcPts val="0"/>
              </a:spcAft>
              <a:buSzPts val="7000"/>
              <a:buNone/>
              <a:defRPr/>
            </a:lvl8pPr>
            <a:lvl9pPr lvl="8" rtl="0">
              <a:spcBef>
                <a:spcPts val="0"/>
              </a:spcBef>
              <a:spcAft>
                <a:spcPts val="0"/>
              </a:spcAft>
              <a:buSzPts val="7000"/>
              <a:buNone/>
              <a:defRPr/>
            </a:lvl9pPr>
          </a:lstStyle>
          <a:p/>
        </p:txBody>
      </p:sp>
      <p:sp>
        <p:nvSpPr>
          <p:cNvPr id="132" name="Google Shape;132;p19"/>
          <p:cNvSpPr/>
          <p:nvPr/>
        </p:nvSpPr>
        <p:spPr>
          <a:xfrm>
            <a:off x="-1835623" y="6379981"/>
            <a:ext cx="4814957" cy="5674032"/>
          </a:xfrm>
          <a:custGeom>
            <a:rect b="b" l="l" r="r" t="t"/>
            <a:pathLst>
              <a:path extrusionOk="0" h="102586" w="87054">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 name="Google Shape;133;p19"/>
          <p:cNvSpPr/>
          <p:nvPr/>
        </p:nvSpPr>
        <p:spPr>
          <a:xfrm>
            <a:off x="-1739770" y="7698874"/>
            <a:ext cx="8535439" cy="3923913"/>
          </a:xfrm>
          <a:custGeom>
            <a:rect b="b" l="l" r="r" t="t"/>
            <a:pathLst>
              <a:path extrusionOk="0" h="70944" w="154320">
                <a:moveTo>
                  <a:pt x="0" y="70944"/>
                </a:moveTo>
                <a:lnTo>
                  <a:pt x="154319" y="70944"/>
                </a:lnTo>
                <a:cubicBezTo>
                  <a:pt x="153894" y="70579"/>
                  <a:pt x="153468" y="70153"/>
                  <a:pt x="153073" y="69819"/>
                </a:cubicBezTo>
                <a:cubicBezTo>
                  <a:pt x="147359" y="65138"/>
                  <a:pt x="139699" y="63193"/>
                  <a:pt x="132404" y="61187"/>
                </a:cubicBezTo>
                <a:cubicBezTo>
                  <a:pt x="124987" y="59120"/>
                  <a:pt x="119334" y="56931"/>
                  <a:pt x="113315" y="51794"/>
                </a:cubicBezTo>
                <a:cubicBezTo>
                  <a:pt x="107814" y="47083"/>
                  <a:pt x="99029" y="31703"/>
                  <a:pt x="95230" y="28025"/>
                </a:cubicBezTo>
                <a:cubicBezTo>
                  <a:pt x="80944" y="14134"/>
                  <a:pt x="62980" y="20578"/>
                  <a:pt x="46414" y="23648"/>
                </a:cubicBezTo>
                <a:cubicBezTo>
                  <a:pt x="36961" y="25381"/>
                  <a:pt x="27478" y="24134"/>
                  <a:pt x="19210" y="18998"/>
                </a:cubicBezTo>
                <a:cubicBezTo>
                  <a:pt x="11824" y="14408"/>
                  <a:pt x="4316" y="7903"/>
                  <a:pt x="638" y="0"/>
                </a:cubicBezTo>
                <a:lnTo>
                  <a:pt x="31" y="6657"/>
                </a:lnTo>
                <a:lnTo>
                  <a:pt x="31" y="70944"/>
                </a:lnTo>
                <a:close/>
              </a:path>
            </a:pathLst>
          </a:custGeom>
          <a:solidFill>
            <a:srgbClr val="BCDFF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 name="Google Shape;134;p19"/>
          <p:cNvSpPr/>
          <p:nvPr/>
        </p:nvSpPr>
        <p:spPr>
          <a:xfrm>
            <a:off x="-1739770" y="7323127"/>
            <a:ext cx="5087303" cy="4675410"/>
          </a:xfrm>
          <a:custGeom>
            <a:rect b="b" l="l" r="r" t="t"/>
            <a:pathLst>
              <a:path extrusionOk="0" h="84531" w="91978">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5" name="Shape 135"/>
        <p:cNvGrpSpPr/>
        <p:nvPr/>
      </p:nvGrpSpPr>
      <p:grpSpPr>
        <a:xfrm>
          <a:off x="0" y="0"/>
          <a:ext cx="0" cy="0"/>
          <a:chOff x="0" y="0"/>
          <a:chExt cx="0" cy="0"/>
        </a:xfrm>
      </p:grpSpPr>
      <p:sp>
        <p:nvSpPr>
          <p:cNvPr id="136" name="Google Shape;136;p20"/>
          <p:cNvSpPr txBox="1"/>
          <p:nvPr>
            <p:ph idx="1" type="subTitle"/>
          </p:nvPr>
        </p:nvSpPr>
        <p:spPr>
          <a:xfrm>
            <a:off x="2362850" y="4606250"/>
            <a:ext cx="5815200" cy="14268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5000"/>
              <a:buFont typeface="Bebas Neue"/>
              <a:buNone/>
              <a:defRPr sz="5000">
                <a:latin typeface="Bebas Neue"/>
                <a:ea typeface="Bebas Neue"/>
                <a:cs typeface="Bebas Neue"/>
                <a:sym typeface="Bebas Neue"/>
              </a:defRPr>
            </a:lvl1pPr>
            <a:lvl2pPr lvl="1" rtl="0" algn="ctr">
              <a:lnSpc>
                <a:spcPct val="100000"/>
              </a:lnSpc>
              <a:spcBef>
                <a:spcPts val="0"/>
              </a:spcBef>
              <a:spcAft>
                <a:spcPts val="0"/>
              </a:spcAft>
              <a:buSzPts val="5000"/>
              <a:buFont typeface="Bebas Neue"/>
              <a:buNone/>
              <a:defRPr sz="5000">
                <a:latin typeface="Bebas Neue"/>
                <a:ea typeface="Bebas Neue"/>
                <a:cs typeface="Bebas Neue"/>
                <a:sym typeface="Bebas Neue"/>
              </a:defRPr>
            </a:lvl2pPr>
            <a:lvl3pPr lvl="2" rtl="0" algn="ctr">
              <a:lnSpc>
                <a:spcPct val="100000"/>
              </a:lnSpc>
              <a:spcBef>
                <a:spcPts val="0"/>
              </a:spcBef>
              <a:spcAft>
                <a:spcPts val="0"/>
              </a:spcAft>
              <a:buSzPts val="5000"/>
              <a:buFont typeface="Bebas Neue"/>
              <a:buNone/>
              <a:defRPr sz="5000">
                <a:latin typeface="Bebas Neue"/>
                <a:ea typeface="Bebas Neue"/>
                <a:cs typeface="Bebas Neue"/>
                <a:sym typeface="Bebas Neue"/>
              </a:defRPr>
            </a:lvl3pPr>
            <a:lvl4pPr lvl="3" rtl="0" algn="ctr">
              <a:lnSpc>
                <a:spcPct val="100000"/>
              </a:lnSpc>
              <a:spcBef>
                <a:spcPts val="0"/>
              </a:spcBef>
              <a:spcAft>
                <a:spcPts val="0"/>
              </a:spcAft>
              <a:buSzPts val="5000"/>
              <a:buFont typeface="Bebas Neue"/>
              <a:buNone/>
              <a:defRPr sz="5000">
                <a:latin typeface="Bebas Neue"/>
                <a:ea typeface="Bebas Neue"/>
                <a:cs typeface="Bebas Neue"/>
                <a:sym typeface="Bebas Neue"/>
              </a:defRPr>
            </a:lvl4pPr>
            <a:lvl5pPr lvl="4" rtl="0" algn="ctr">
              <a:lnSpc>
                <a:spcPct val="100000"/>
              </a:lnSpc>
              <a:spcBef>
                <a:spcPts val="0"/>
              </a:spcBef>
              <a:spcAft>
                <a:spcPts val="0"/>
              </a:spcAft>
              <a:buSzPts val="5000"/>
              <a:buFont typeface="Bebas Neue"/>
              <a:buNone/>
              <a:defRPr sz="5000">
                <a:latin typeface="Bebas Neue"/>
                <a:ea typeface="Bebas Neue"/>
                <a:cs typeface="Bebas Neue"/>
                <a:sym typeface="Bebas Neue"/>
              </a:defRPr>
            </a:lvl5pPr>
            <a:lvl6pPr lvl="5" rtl="0" algn="ctr">
              <a:lnSpc>
                <a:spcPct val="100000"/>
              </a:lnSpc>
              <a:spcBef>
                <a:spcPts val="0"/>
              </a:spcBef>
              <a:spcAft>
                <a:spcPts val="0"/>
              </a:spcAft>
              <a:buSzPts val="5000"/>
              <a:buFont typeface="Bebas Neue"/>
              <a:buNone/>
              <a:defRPr sz="5000">
                <a:latin typeface="Bebas Neue"/>
                <a:ea typeface="Bebas Neue"/>
                <a:cs typeface="Bebas Neue"/>
                <a:sym typeface="Bebas Neue"/>
              </a:defRPr>
            </a:lvl6pPr>
            <a:lvl7pPr lvl="6" rtl="0" algn="ctr">
              <a:lnSpc>
                <a:spcPct val="100000"/>
              </a:lnSpc>
              <a:spcBef>
                <a:spcPts val="0"/>
              </a:spcBef>
              <a:spcAft>
                <a:spcPts val="0"/>
              </a:spcAft>
              <a:buSzPts val="5000"/>
              <a:buFont typeface="Bebas Neue"/>
              <a:buNone/>
              <a:defRPr sz="5000">
                <a:latin typeface="Bebas Neue"/>
                <a:ea typeface="Bebas Neue"/>
                <a:cs typeface="Bebas Neue"/>
                <a:sym typeface="Bebas Neue"/>
              </a:defRPr>
            </a:lvl7pPr>
            <a:lvl8pPr lvl="7" rtl="0" algn="ctr">
              <a:lnSpc>
                <a:spcPct val="100000"/>
              </a:lnSpc>
              <a:spcBef>
                <a:spcPts val="0"/>
              </a:spcBef>
              <a:spcAft>
                <a:spcPts val="0"/>
              </a:spcAft>
              <a:buSzPts val="5000"/>
              <a:buFont typeface="Bebas Neue"/>
              <a:buNone/>
              <a:defRPr sz="5000">
                <a:latin typeface="Bebas Neue"/>
                <a:ea typeface="Bebas Neue"/>
                <a:cs typeface="Bebas Neue"/>
                <a:sym typeface="Bebas Neue"/>
              </a:defRPr>
            </a:lvl8pPr>
            <a:lvl9pPr lvl="8" rtl="0" algn="ctr">
              <a:lnSpc>
                <a:spcPct val="100000"/>
              </a:lnSpc>
              <a:spcBef>
                <a:spcPts val="0"/>
              </a:spcBef>
              <a:spcAft>
                <a:spcPts val="0"/>
              </a:spcAft>
              <a:buSzPts val="5000"/>
              <a:buFont typeface="Bebas Neue"/>
              <a:buNone/>
              <a:defRPr sz="5000">
                <a:latin typeface="Bebas Neue"/>
                <a:ea typeface="Bebas Neue"/>
                <a:cs typeface="Bebas Neue"/>
                <a:sym typeface="Bebas Neue"/>
              </a:defRPr>
            </a:lvl9pPr>
          </a:lstStyle>
          <a:p/>
        </p:txBody>
      </p:sp>
      <p:sp>
        <p:nvSpPr>
          <p:cNvPr id="137" name="Google Shape;137;p20"/>
          <p:cNvSpPr txBox="1"/>
          <p:nvPr>
            <p:ph idx="2" type="subTitle"/>
          </p:nvPr>
        </p:nvSpPr>
        <p:spPr>
          <a:xfrm>
            <a:off x="9672600" y="4606250"/>
            <a:ext cx="5815200" cy="14268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5000"/>
              <a:buFont typeface="Bebas Neue"/>
              <a:buNone/>
              <a:defRPr sz="5000">
                <a:latin typeface="Bebas Neue"/>
                <a:ea typeface="Bebas Neue"/>
                <a:cs typeface="Bebas Neue"/>
                <a:sym typeface="Bebas Neue"/>
              </a:defRPr>
            </a:lvl1pPr>
            <a:lvl2pPr lvl="1" rtl="0" algn="ctr">
              <a:lnSpc>
                <a:spcPct val="100000"/>
              </a:lnSpc>
              <a:spcBef>
                <a:spcPts val="0"/>
              </a:spcBef>
              <a:spcAft>
                <a:spcPts val="0"/>
              </a:spcAft>
              <a:buSzPts val="5000"/>
              <a:buFont typeface="Bebas Neue"/>
              <a:buNone/>
              <a:defRPr sz="5000">
                <a:latin typeface="Bebas Neue"/>
                <a:ea typeface="Bebas Neue"/>
                <a:cs typeface="Bebas Neue"/>
                <a:sym typeface="Bebas Neue"/>
              </a:defRPr>
            </a:lvl2pPr>
            <a:lvl3pPr lvl="2" rtl="0" algn="ctr">
              <a:lnSpc>
                <a:spcPct val="100000"/>
              </a:lnSpc>
              <a:spcBef>
                <a:spcPts val="0"/>
              </a:spcBef>
              <a:spcAft>
                <a:spcPts val="0"/>
              </a:spcAft>
              <a:buSzPts val="5000"/>
              <a:buFont typeface="Bebas Neue"/>
              <a:buNone/>
              <a:defRPr sz="5000">
                <a:latin typeface="Bebas Neue"/>
                <a:ea typeface="Bebas Neue"/>
                <a:cs typeface="Bebas Neue"/>
                <a:sym typeface="Bebas Neue"/>
              </a:defRPr>
            </a:lvl3pPr>
            <a:lvl4pPr lvl="3" rtl="0" algn="ctr">
              <a:lnSpc>
                <a:spcPct val="100000"/>
              </a:lnSpc>
              <a:spcBef>
                <a:spcPts val="0"/>
              </a:spcBef>
              <a:spcAft>
                <a:spcPts val="0"/>
              </a:spcAft>
              <a:buSzPts val="5000"/>
              <a:buFont typeface="Bebas Neue"/>
              <a:buNone/>
              <a:defRPr sz="5000">
                <a:latin typeface="Bebas Neue"/>
                <a:ea typeface="Bebas Neue"/>
                <a:cs typeface="Bebas Neue"/>
                <a:sym typeface="Bebas Neue"/>
              </a:defRPr>
            </a:lvl4pPr>
            <a:lvl5pPr lvl="4" rtl="0" algn="ctr">
              <a:lnSpc>
                <a:spcPct val="100000"/>
              </a:lnSpc>
              <a:spcBef>
                <a:spcPts val="0"/>
              </a:spcBef>
              <a:spcAft>
                <a:spcPts val="0"/>
              </a:spcAft>
              <a:buSzPts val="5000"/>
              <a:buFont typeface="Bebas Neue"/>
              <a:buNone/>
              <a:defRPr sz="5000">
                <a:latin typeface="Bebas Neue"/>
                <a:ea typeface="Bebas Neue"/>
                <a:cs typeface="Bebas Neue"/>
                <a:sym typeface="Bebas Neue"/>
              </a:defRPr>
            </a:lvl5pPr>
            <a:lvl6pPr lvl="5" rtl="0" algn="ctr">
              <a:lnSpc>
                <a:spcPct val="100000"/>
              </a:lnSpc>
              <a:spcBef>
                <a:spcPts val="0"/>
              </a:spcBef>
              <a:spcAft>
                <a:spcPts val="0"/>
              </a:spcAft>
              <a:buSzPts val="5000"/>
              <a:buFont typeface="Bebas Neue"/>
              <a:buNone/>
              <a:defRPr sz="5000">
                <a:latin typeface="Bebas Neue"/>
                <a:ea typeface="Bebas Neue"/>
                <a:cs typeface="Bebas Neue"/>
                <a:sym typeface="Bebas Neue"/>
              </a:defRPr>
            </a:lvl6pPr>
            <a:lvl7pPr lvl="6" rtl="0" algn="ctr">
              <a:lnSpc>
                <a:spcPct val="100000"/>
              </a:lnSpc>
              <a:spcBef>
                <a:spcPts val="0"/>
              </a:spcBef>
              <a:spcAft>
                <a:spcPts val="0"/>
              </a:spcAft>
              <a:buSzPts val="5000"/>
              <a:buFont typeface="Bebas Neue"/>
              <a:buNone/>
              <a:defRPr sz="5000">
                <a:latin typeface="Bebas Neue"/>
                <a:ea typeface="Bebas Neue"/>
                <a:cs typeface="Bebas Neue"/>
                <a:sym typeface="Bebas Neue"/>
              </a:defRPr>
            </a:lvl7pPr>
            <a:lvl8pPr lvl="7" rtl="0" algn="ctr">
              <a:lnSpc>
                <a:spcPct val="100000"/>
              </a:lnSpc>
              <a:spcBef>
                <a:spcPts val="0"/>
              </a:spcBef>
              <a:spcAft>
                <a:spcPts val="0"/>
              </a:spcAft>
              <a:buSzPts val="5000"/>
              <a:buFont typeface="Bebas Neue"/>
              <a:buNone/>
              <a:defRPr sz="5000">
                <a:latin typeface="Bebas Neue"/>
                <a:ea typeface="Bebas Neue"/>
                <a:cs typeface="Bebas Neue"/>
                <a:sym typeface="Bebas Neue"/>
              </a:defRPr>
            </a:lvl8pPr>
            <a:lvl9pPr lvl="8" rtl="0" algn="ctr">
              <a:lnSpc>
                <a:spcPct val="100000"/>
              </a:lnSpc>
              <a:spcBef>
                <a:spcPts val="0"/>
              </a:spcBef>
              <a:spcAft>
                <a:spcPts val="0"/>
              </a:spcAft>
              <a:buSzPts val="5000"/>
              <a:buFont typeface="Bebas Neue"/>
              <a:buNone/>
              <a:defRPr sz="5000">
                <a:latin typeface="Bebas Neue"/>
                <a:ea typeface="Bebas Neue"/>
                <a:cs typeface="Bebas Neue"/>
                <a:sym typeface="Bebas Neue"/>
              </a:defRPr>
            </a:lvl9pPr>
          </a:lstStyle>
          <a:p/>
        </p:txBody>
      </p:sp>
      <p:sp>
        <p:nvSpPr>
          <p:cNvPr id="138" name="Google Shape;138;p20"/>
          <p:cNvSpPr txBox="1"/>
          <p:nvPr>
            <p:ph idx="3" type="subTitle"/>
          </p:nvPr>
        </p:nvSpPr>
        <p:spPr>
          <a:xfrm>
            <a:off x="2362850" y="5834300"/>
            <a:ext cx="5815200" cy="14268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39" name="Google Shape;139;p20"/>
          <p:cNvSpPr txBox="1"/>
          <p:nvPr>
            <p:ph idx="4" type="subTitle"/>
          </p:nvPr>
        </p:nvSpPr>
        <p:spPr>
          <a:xfrm>
            <a:off x="9672600" y="5834300"/>
            <a:ext cx="5815200" cy="14268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40" name="Google Shape;140;p20"/>
          <p:cNvSpPr txBox="1"/>
          <p:nvPr>
            <p:ph type="title"/>
          </p:nvPr>
        </p:nvSpPr>
        <p:spPr>
          <a:xfrm>
            <a:off x="1440000" y="890050"/>
            <a:ext cx="154080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7000"/>
              <a:buNone/>
              <a:defRPr/>
            </a:lvl1pPr>
            <a:lvl2pPr lvl="1" rtl="0">
              <a:spcBef>
                <a:spcPts val="0"/>
              </a:spcBef>
              <a:spcAft>
                <a:spcPts val="0"/>
              </a:spcAft>
              <a:buSzPts val="7000"/>
              <a:buNone/>
              <a:defRPr/>
            </a:lvl2pPr>
            <a:lvl3pPr lvl="2" rtl="0">
              <a:spcBef>
                <a:spcPts val="0"/>
              </a:spcBef>
              <a:spcAft>
                <a:spcPts val="0"/>
              </a:spcAft>
              <a:buSzPts val="7000"/>
              <a:buNone/>
              <a:defRPr/>
            </a:lvl3pPr>
            <a:lvl4pPr lvl="3" rtl="0">
              <a:spcBef>
                <a:spcPts val="0"/>
              </a:spcBef>
              <a:spcAft>
                <a:spcPts val="0"/>
              </a:spcAft>
              <a:buSzPts val="7000"/>
              <a:buNone/>
              <a:defRPr/>
            </a:lvl4pPr>
            <a:lvl5pPr lvl="4" rtl="0">
              <a:spcBef>
                <a:spcPts val="0"/>
              </a:spcBef>
              <a:spcAft>
                <a:spcPts val="0"/>
              </a:spcAft>
              <a:buSzPts val="7000"/>
              <a:buNone/>
              <a:defRPr/>
            </a:lvl5pPr>
            <a:lvl6pPr lvl="5" rtl="0">
              <a:spcBef>
                <a:spcPts val="0"/>
              </a:spcBef>
              <a:spcAft>
                <a:spcPts val="0"/>
              </a:spcAft>
              <a:buSzPts val="7000"/>
              <a:buNone/>
              <a:defRPr/>
            </a:lvl6pPr>
            <a:lvl7pPr lvl="6" rtl="0">
              <a:spcBef>
                <a:spcPts val="0"/>
              </a:spcBef>
              <a:spcAft>
                <a:spcPts val="0"/>
              </a:spcAft>
              <a:buSzPts val="7000"/>
              <a:buNone/>
              <a:defRPr/>
            </a:lvl7pPr>
            <a:lvl8pPr lvl="7" rtl="0">
              <a:spcBef>
                <a:spcPts val="0"/>
              </a:spcBef>
              <a:spcAft>
                <a:spcPts val="0"/>
              </a:spcAft>
              <a:buSzPts val="7000"/>
              <a:buNone/>
              <a:defRPr/>
            </a:lvl8pPr>
            <a:lvl9pPr lvl="8" rtl="0">
              <a:spcBef>
                <a:spcPts val="0"/>
              </a:spcBef>
              <a:spcAft>
                <a:spcPts val="0"/>
              </a:spcAft>
              <a:buSzPts val="7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46A9E7">
            <a:alpha val="7140"/>
          </a:srgbClr>
        </a:solidFill>
      </p:bgPr>
    </p:bg>
    <p:spTree>
      <p:nvGrpSpPr>
        <p:cNvPr id="21" name="Shape 21"/>
        <p:cNvGrpSpPr/>
        <p:nvPr/>
      </p:nvGrpSpPr>
      <p:grpSpPr>
        <a:xfrm>
          <a:off x="0" y="0"/>
          <a:ext cx="0" cy="0"/>
          <a:chOff x="0" y="0"/>
          <a:chExt cx="0" cy="0"/>
        </a:xfrm>
      </p:grpSpPr>
      <p:sp>
        <p:nvSpPr>
          <p:cNvPr id="22" name="Google Shape;22;p3"/>
          <p:cNvSpPr txBox="1"/>
          <p:nvPr>
            <p:ph type="title"/>
          </p:nvPr>
        </p:nvSpPr>
        <p:spPr>
          <a:xfrm>
            <a:off x="1440000" y="4688800"/>
            <a:ext cx="15408000" cy="1683600"/>
          </a:xfrm>
          <a:prstGeom prst="rect">
            <a:avLst/>
          </a:prstGeom>
        </p:spPr>
        <p:txBody>
          <a:bodyPr anchorCtr="0" anchor="ctr" bIns="182850" lIns="182850" spcFirstLastPara="1" rIns="182850" wrap="square" tIns="182850">
            <a:no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23" name="Google Shape;23;p3"/>
          <p:cNvSpPr txBox="1"/>
          <p:nvPr>
            <p:ph hasCustomPrompt="1" idx="2" type="title"/>
          </p:nvPr>
        </p:nvSpPr>
        <p:spPr>
          <a:xfrm>
            <a:off x="5993100" y="3005200"/>
            <a:ext cx="6301800" cy="16836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 name="Google Shape;24;p3"/>
          <p:cNvSpPr txBox="1"/>
          <p:nvPr>
            <p:ph idx="1" type="subTitle"/>
          </p:nvPr>
        </p:nvSpPr>
        <p:spPr>
          <a:xfrm>
            <a:off x="4783850" y="6264350"/>
            <a:ext cx="8720400" cy="14268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Clr>
                <a:schemeClr val="dk1"/>
              </a:buClr>
              <a:buSzPts val="2800"/>
              <a:buNone/>
              <a:defRPr sz="3200">
                <a:solidFill>
                  <a:schemeClr val="dk1"/>
                </a:solidFill>
              </a:defRPr>
            </a:lvl1pPr>
            <a:lvl2pPr lvl="1" rtl="0" algn="ctr">
              <a:lnSpc>
                <a:spcPct val="100000"/>
              </a:lnSpc>
              <a:spcBef>
                <a:spcPts val="0"/>
              </a:spcBef>
              <a:spcAft>
                <a:spcPts val="0"/>
              </a:spcAft>
              <a:buClr>
                <a:schemeClr val="dk1"/>
              </a:buClr>
              <a:buSzPts val="2800"/>
              <a:buNone/>
              <a:defRPr>
                <a:solidFill>
                  <a:schemeClr val="dk1"/>
                </a:solidFill>
              </a:defRPr>
            </a:lvl2pPr>
            <a:lvl3pPr lvl="2" rtl="0" algn="ctr">
              <a:lnSpc>
                <a:spcPct val="100000"/>
              </a:lnSpc>
              <a:spcBef>
                <a:spcPts val="0"/>
              </a:spcBef>
              <a:spcAft>
                <a:spcPts val="0"/>
              </a:spcAft>
              <a:buClr>
                <a:schemeClr val="dk1"/>
              </a:buClr>
              <a:buSzPts val="2800"/>
              <a:buNone/>
              <a:defRPr>
                <a:solidFill>
                  <a:schemeClr val="dk1"/>
                </a:solidFill>
              </a:defRPr>
            </a:lvl3pPr>
            <a:lvl4pPr lvl="3" rtl="0" algn="ctr">
              <a:lnSpc>
                <a:spcPct val="100000"/>
              </a:lnSpc>
              <a:spcBef>
                <a:spcPts val="0"/>
              </a:spcBef>
              <a:spcAft>
                <a:spcPts val="0"/>
              </a:spcAft>
              <a:buClr>
                <a:schemeClr val="dk1"/>
              </a:buClr>
              <a:buSzPts val="2800"/>
              <a:buNone/>
              <a:defRPr>
                <a:solidFill>
                  <a:schemeClr val="dk1"/>
                </a:solidFill>
              </a:defRPr>
            </a:lvl4pPr>
            <a:lvl5pPr lvl="4" rtl="0" algn="ctr">
              <a:lnSpc>
                <a:spcPct val="100000"/>
              </a:lnSpc>
              <a:spcBef>
                <a:spcPts val="0"/>
              </a:spcBef>
              <a:spcAft>
                <a:spcPts val="0"/>
              </a:spcAft>
              <a:buClr>
                <a:schemeClr val="dk1"/>
              </a:buClr>
              <a:buSzPts val="2800"/>
              <a:buNone/>
              <a:defRPr>
                <a:solidFill>
                  <a:schemeClr val="dk1"/>
                </a:solidFill>
              </a:defRPr>
            </a:lvl5pPr>
            <a:lvl6pPr lvl="5" rtl="0" algn="ctr">
              <a:lnSpc>
                <a:spcPct val="100000"/>
              </a:lnSpc>
              <a:spcBef>
                <a:spcPts val="0"/>
              </a:spcBef>
              <a:spcAft>
                <a:spcPts val="0"/>
              </a:spcAft>
              <a:buClr>
                <a:schemeClr val="dk1"/>
              </a:buClr>
              <a:buSzPts val="2800"/>
              <a:buNone/>
              <a:defRPr>
                <a:solidFill>
                  <a:schemeClr val="dk1"/>
                </a:solidFill>
              </a:defRPr>
            </a:lvl6pPr>
            <a:lvl7pPr lvl="6" rtl="0" algn="ctr">
              <a:lnSpc>
                <a:spcPct val="100000"/>
              </a:lnSpc>
              <a:spcBef>
                <a:spcPts val="0"/>
              </a:spcBef>
              <a:spcAft>
                <a:spcPts val="0"/>
              </a:spcAft>
              <a:buClr>
                <a:schemeClr val="dk1"/>
              </a:buClr>
              <a:buSzPts val="2800"/>
              <a:buNone/>
              <a:defRPr>
                <a:solidFill>
                  <a:schemeClr val="dk1"/>
                </a:solidFill>
              </a:defRPr>
            </a:lvl7pPr>
            <a:lvl8pPr lvl="7" rtl="0" algn="ctr">
              <a:lnSpc>
                <a:spcPct val="100000"/>
              </a:lnSpc>
              <a:spcBef>
                <a:spcPts val="0"/>
              </a:spcBef>
              <a:spcAft>
                <a:spcPts val="0"/>
              </a:spcAft>
              <a:buClr>
                <a:schemeClr val="dk1"/>
              </a:buClr>
              <a:buSzPts val="2800"/>
              <a:buNone/>
              <a:defRPr>
                <a:solidFill>
                  <a:schemeClr val="dk1"/>
                </a:solidFill>
              </a:defRPr>
            </a:lvl8pPr>
            <a:lvl9pPr lvl="8" rtl="0" algn="ctr">
              <a:lnSpc>
                <a:spcPct val="100000"/>
              </a:lnSpc>
              <a:spcBef>
                <a:spcPts val="0"/>
              </a:spcBef>
              <a:spcAft>
                <a:spcPts val="0"/>
              </a:spcAft>
              <a:buClr>
                <a:schemeClr val="dk1"/>
              </a:buClr>
              <a:buSzPts val="2800"/>
              <a:buNone/>
              <a:defRPr>
                <a:solidFill>
                  <a:schemeClr val="dk1"/>
                </a:solidFill>
              </a:defRPr>
            </a:lvl9pPr>
          </a:lstStyle>
          <a:p/>
        </p:txBody>
      </p:sp>
      <p:sp>
        <p:nvSpPr>
          <p:cNvPr id="25" name="Google Shape;25;p3"/>
          <p:cNvSpPr/>
          <p:nvPr/>
        </p:nvSpPr>
        <p:spPr>
          <a:xfrm rot="-5400000">
            <a:off x="10076298" y="-218019"/>
            <a:ext cx="9428850" cy="8967881"/>
          </a:xfrm>
          <a:custGeom>
            <a:rect b="b" l="l" r="r" t="t"/>
            <a:pathLst>
              <a:path extrusionOk="0" h="132465" w="139274">
                <a:moveTo>
                  <a:pt x="0" y="130701"/>
                </a:moveTo>
                <a:cubicBezTo>
                  <a:pt x="2553" y="101066"/>
                  <a:pt x="29150" y="108178"/>
                  <a:pt x="40548" y="99637"/>
                </a:cubicBezTo>
                <a:cubicBezTo>
                  <a:pt x="55624" y="88300"/>
                  <a:pt x="52402" y="65320"/>
                  <a:pt x="69394" y="55837"/>
                </a:cubicBezTo>
                <a:cubicBezTo>
                  <a:pt x="75473" y="52433"/>
                  <a:pt x="82798" y="51764"/>
                  <a:pt x="89759" y="50427"/>
                </a:cubicBezTo>
                <a:cubicBezTo>
                  <a:pt x="96689" y="49089"/>
                  <a:pt x="104045" y="46627"/>
                  <a:pt x="107844" y="41004"/>
                </a:cubicBezTo>
                <a:cubicBezTo>
                  <a:pt x="110580" y="36961"/>
                  <a:pt x="111066" y="31946"/>
                  <a:pt x="111461" y="27174"/>
                </a:cubicBezTo>
                <a:cubicBezTo>
                  <a:pt x="111826" y="22402"/>
                  <a:pt x="112252" y="17356"/>
                  <a:pt x="114957" y="13314"/>
                </a:cubicBezTo>
                <a:cubicBezTo>
                  <a:pt x="117632" y="9241"/>
                  <a:pt x="127358" y="0"/>
                  <a:pt x="137237" y="4803"/>
                </a:cubicBezTo>
                <a:cubicBezTo>
                  <a:pt x="138118" y="5198"/>
                  <a:pt x="139273" y="132464"/>
                  <a:pt x="139273" y="132464"/>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 name="Google Shape;26;p3"/>
          <p:cNvSpPr/>
          <p:nvPr/>
        </p:nvSpPr>
        <p:spPr>
          <a:xfrm rot="-5400000">
            <a:off x="12100253" y="-988636"/>
            <a:ext cx="6366914" cy="7447203"/>
          </a:xfrm>
          <a:custGeom>
            <a:rect b="b" l="l" r="r" t="t"/>
            <a:pathLst>
              <a:path extrusionOk="0" h="110003" w="94046">
                <a:moveTo>
                  <a:pt x="94045" y="5138"/>
                </a:moveTo>
                <a:cubicBezTo>
                  <a:pt x="80367" y="1"/>
                  <a:pt x="69577" y="12159"/>
                  <a:pt x="71978" y="25412"/>
                </a:cubicBezTo>
                <a:cubicBezTo>
                  <a:pt x="74014" y="36932"/>
                  <a:pt x="73163" y="45807"/>
                  <a:pt x="70732" y="53558"/>
                </a:cubicBezTo>
                <a:cubicBezTo>
                  <a:pt x="67874" y="62707"/>
                  <a:pt x="61856" y="72403"/>
                  <a:pt x="52859" y="75777"/>
                </a:cubicBezTo>
                <a:cubicBezTo>
                  <a:pt x="46263" y="78270"/>
                  <a:pt x="38968" y="77449"/>
                  <a:pt x="31886" y="77327"/>
                </a:cubicBezTo>
                <a:cubicBezTo>
                  <a:pt x="24804" y="77206"/>
                  <a:pt x="17114" y="78178"/>
                  <a:pt x="12159" y="83194"/>
                </a:cubicBezTo>
                <a:cubicBezTo>
                  <a:pt x="6050" y="89364"/>
                  <a:pt x="6293" y="99395"/>
                  <a:pt x="2068" y="107054"/>
                </a:cubicBezTo>
                <a:cubicBezTo>
                  <a:pt x="1460" y="108118"/>
                  <a:pt x="761" y="109091"/>
                  <a:pt x="1" y="110003"/>
                </a:cubicBezTo>
                <a:lnTo>
                  <a:pt x="94045" y="110003"/>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 name="Google Shape;27;p3"/>
          <p:cNvSpPr/>
          <p:nvPr/>
        </p:nvSpPr>
        <p:spPr>
          <a:xfrm rot="-5400000">
            <a:off x="15659225" y="347906"/>
            <a:ext cx="4144459" cy="2551681"/>
          </a:xfrm>
          <a:custGeom>
            <a:rect b="b" l="l" r="r" t="t"/>
            <a:pathLst>
              <a:path extrusionOk="0" h="37691" w="61218">
                <a:moveTo>
                  <a:pt x="61217" y="0"/>
                </a:moveTo>
                <a:cubicBezTo>
                  <a:pt x="58208" y="4499"/>
                  <a:pt x="54196" y="8146"/>
                  <a:pt x="49180" y="10031"/>
                </a:cubicBezTo>
                <a:cubicBezTo>
                  <a:pt x="42554" y="12553"/>
                  <a:pt x="35259" y="11702"/>
                  <a:pt x="28207" y="11581"/>
                </a:cubicBezTo>
                <a:cubicBezTo>
                  <a:pt x="21125" y="11490"/>
                  <a:pt x="13405" y="12432"/>
                  <a:pt x="8481" y="17447"/>
                </a:cubicBezTo>
                <a:cubicBezTo>
                  <a:pt x="3283" y="22675"/>
                  <a:pt x="2675" y="30730"/>
                  <a:pt x="0" y="37691"/>
                </a:cubicBezTo>
                <a:lnTo>
                  <a:pt x="61217" y="3769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 name="Google Shape;28;p3"/>
          <p:cNvSpPr/>
          <p:nvPr/>
        </p:nvSpPr>
        <p:spPr>
          <a:xfrm rot="5400000">
            <a:off x="526490" y="-2716960"/>
            <a:ext cx="7134946" cy="8407949"/>
          </a:xfrm>
          <a:custGeom>
            <a:rect b="b" l="l" r="r" t="t"/>
            <a:pathLst>
              <a:path extrusionOk="0" h="102586" w="87054">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 name="Google Shape;29;p3"/>
          <p:cNvSpPr/>
          <p:nvPr/>
        </p:nvSpPr>
        <p:spPr>
          <a:xfrm rot="5400000">
            <a:off x="-4235879" y="2411777"/>
            <a:ext cx="12648067" cy="5814570"/>
          </a:xfrm>
          <a:custGeom>
            <a:rect b="b" l="l" r="r" t="t"/>
            <a:pathLst>
              <a:path extrusionOk="0" h="70944" w="154320">
                <a:moveTo>
                  <a:pt x="0" y="70944"/>
                </a:moveTo>
                <a:lnTo>
                  <a:pt x="154319" y="70944"/>
                </a:lnTo>
                <a:cubicBezTo>
                  <a:pt x="153894" y="70579"/>
                  <a:pt x="153468" y="70153"/>
                  <a:pt x="153073" y="69819"/>
                </a:cubicBezTo>
                <a:cubicBezTo>
                  <a:pt x="147359" y="65138"/>
                  <a:pt x="139699" y="63193"/>
                  <a:pt x="132404" y="61187"/>
                </a:cubicBezTo>
                <a:cubicBezTo>
                  <a:pt x="124987" y="59120"/>
                  <a:pt x="119334" y="56931"/>
                  <a:pt x="113315" y="51794"/>
                </a:cubicBezTo>
                <a:cubicBezTo>
                  <a:pt x="107814" y="47083"/>
                  <a:pt x="99029" y="31703"/>
                  <a:pt x="95230" y="28025"/>
                </a:cubicBezTo>
                <a:cubicBezTo>
                  <a:pt x="80944" y="14134"/>
                  <a:pt x="62980" y="20578"/>
                  <a:pt x="46414" y="23648"/>
                </a:cubicBezTo>
                <a:cubicBezTo>
                  <a:pt x="36961" y="25381"/>
                  <a:pt x="27478" y="24134"/>
                  <a:pt x="19210" y="18998"/>
                </a:cubicBezTo>
                <a:cubicBezTo>
                  <a:pt x="11824" y="14408"/>
                  <a:pt x="4316" y="7903"/>
                  <a:pt x="638" y="0"/>
                </a:cubicBezTo>
                <a:lnTo>
                  <a:pt x="31" y="6657"/>
                </a:lnTo>
                <a:lnTo>
                  <a:pt x="31" y="70944"/>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 name="Google Shape;30;p3"/>
          <p:cNvSpPr/>
          <p:nvPr/>
        </p:nvSpPr>
        <p:spPr>
          <a:xfrm rot="5400000">
            <a:off x="-1124309" y="-699793"/>
            <a:ext cx="7538517" cy="6928161"/>
          </a:xfrm>
          <a:custGeom>
            <a:rect b="b" l="l" r="r" t="t"/>
            <a:pathLst>
              <a:path extrusionOk="0" h="84531" w="91978">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41" name="Shape 141"/>
        <p:cNvGrpSpPr/>
        <p:nvPr/>
      </p:nvGrpSpPr>
      <p:grpSpPr>
        <a:xfrm>
          <a:off x="0" y="0"/>
          <a:ext cx="0" cy="0"/>
          <a:chOff x="0" y="0"/>
          <a:chExt cx="0" cy="0"/>
        </a:xfrm>
      </p:grpSpPr>
      <p:sp>
        <p:nvSpPr>
          <p:cNvPr id="142" name="Google Shape;142;p21"/>
          <p:cNvSpPr txBox="1"/>
          <p:nvPr>
            <p:ph type="title"/>
          </p:nvPr>
        </p:nvSpPr>
        <p:spPr>
          <a:xfrm>
            <a:off x="1440000" y="5852575"/>
            <a:ext cx="46728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4000">
                <a:solidFill>
                  <a:srgbClr val="191919"/>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43" name="Google Shape;143;p21"/>
          <p:cNvSpPr txBox="1"/>
          <p:nvPr>
            <p:ph idx="1" type="subTitle"/>
          </p:nvPr>
        </p:nvSpPr>
        <p:spPr>
          <a:xfrm>
            <a:off x="1634400" y="6756000"/>
            <a:ext cx="4284000" cy="14130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solidFill>
                  <a:srgbClr val="191919"/>
                </a:solidFill>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44" name="Google Shape;144;p21"/>
          <p:cNvSpPr txBox="1"/>
          <p:nvPr>
            <p:ph idx="2" type="title"/>
          </p:nvPr>
        </p:nvSpPr>
        <p:spPr>
          <a:xfrm>
            <a:off x="6807600" y="5852575"/>
            <a:ext cx="46728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4000">
                <a:solidFill>
                  <a:srgbClr val="191919"/>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45" name="Google Shape;145;p21"/>
          <p:cNvSpPr txBox="1"/>
          <p:nvPr>
            <p:ph idx="3" type="subTitle"/>
          </p:nvPr>
        </p:nvSpPr>
        <p:spPr>
          <a:xfrm>
            <a:off x="7002000" y="6756000"/>
            <a:ext cx="4284000" cy="14130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solidFill>
                  <a:srgbClr val="191919"/>
                </a:solidFill>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46" name="Google Shape;146;p21"/>
          <p:cNvSpPr txBox="1"/>
          <p:nvPr>
            <p:ph idx="4" type="title"/>
          </p:nvPr>
        </p:nvSpPr>
        <p:spPr>
          <a:xfrm>
            <a:off x="12175200" y="5852575"/>
            <a:ext cx="46728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4000">
                <a:solidFill>
                  <a:srgbClr val="191919"/>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47" name="Google Shape;147;p21"/>
          <p:cNvSpPr txBox="1"/>
          <p:nvPr>
            <p:ph idx="5" type="subTitle"/>
          </p:nvPr>
        </p:nvSpPr>
        <p:spPr>
          <a:xfrm>
            <a:off x="12369600" y="6756000"/>
            <a:ext cx="4284000" cy="14130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solidFill>
                  <a:srgbClr val="191919"/>
                </a:solidFill>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48" name="Google Shape;148;p21"/>
          <p:cNvSpPr txBox="1"/>
          <p:nvPr>
            <p:ph idx="6" type="title"/>
          </p:nvPr>
        </p:nvSpPr>
        <p:spPr>
          <a:xfrm>
            <a:off x="1440000" y="890050"/>
            <a:ext cx="15408000" cy="114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7000"/>
              <a:buNone/>
              <a:defRPr sz="6000">
                <a:solidFill>
                  <a:srgbClr val="46A9E7"/>
                </a:solidFill>
              </a:defRPr>
            </a:lvl1pPr>
            <a:lvl2pPr lvl="1" rtl="0">
              <a:spcBef>
                <a:spcPts val="0"/>
              </a:spcBef>
              <a:spcAft>
                <a:spcPts val="0"/>
              </a:spcAft>
              <a:buSzPts val="7000"/>
              <a:buNone/>
              <a:defRPr/>
            </a:lvl2pPr>
            <a:lvl3pPr lvl="2" rtl="0">
              <a:spcBef>
                <a:spcPts val="0"/>
              </a:spcBef>
              <a:spcAft>
                <a:spcPts val="0"/>
              </a:spcAft>
              <a:buSzPts val="7000"/>
              <a:buNone/>
              <a:defRPr/>
            </a:lvl3pPr>
            <a:lvl4pPr lvl="3" rtl="0">
              <a:spcBef>
                <a:spcPts val="0"/>
              </a:spcBef>
              <a:spcAft>
                <a:spcPts val="0"/>
              </a:spcAft>
              <a:buSzPts val="7000"/>
              <a:buNone/>
              <a:defRPr/>
            </a:lvl4pPr>
            <a:lvl5pPr lvl="4" rtl="0">
              <a:spcBef>
                <a:spcPts val="0"/>
              </a:spcBef>
              <a:spcAft>
                <a:spcPts val="0"/>
              </a:spcAft>
              <a:buSzPts val="7000"/>
              <a:buNone/>
              <a:defRPr/>
            </a:lvl5pPr>
            <a:lvl6pPr lvl="5" rtl="0">
              <a:spcBef>
                <a:spcPts val="0"/>
              </a:spcBef>
              <a:spcAft>
                <a:spcPts val="0"/>
              </a:spcAft>
              <a:buSzPts val="7000"/>
              <a:buNone/>
              <a:defRPr/>
            </a:lvl6pPr>
            <a:lvl7pPr lvl="6" rtl="0">
              <a:spcBef>
                <a:spcPts val="0"/>
              </a:spcBef>
              <a:spcAft>
                <a:spcPts val="0"/>
              </a:spcAft>
              <a:buSzPts val="7000"/>
              <a:buNone/>
              <a:defRPr/>
            </a:lvl7pPr>
            <a:lvl8pPr lvl="7" rtl="0">
              <a:spcBef>
                <a:spcPts val="0"/>
              </a:spcBef>
              <a:spcAft>
                <a:spcPts val="0"/>
              </a:spcAft>
              <a:buSzPts val="7000"/>
              <a:buNone/>
              <a:defRPr/>
            </a:lvl8pPr>
            <a:lvl9pPr lvl="8" rtl="0">
              <a:spcBef>
                <a:spcPts val="0"/>
              </a:spcBef>
              <a:spcAft>
                <a:spcPts val="0"/>
              </a:spcAft>
              <a:buSzPts val="7000"/>
              <a:buNone/>
              <a:defRPr/>
            </a:lvl9pPr>
          </a:lstStyle>
          <a:p/>
        </p:txBody>
      </p:sp>
      <p:sp>
        <p:nvSpPr>
          <p:cNvPr id="149" name="Google Shape;149;p21"/>
          <p:cNvSpPr/>
          <p:nvPr/>
        </p:nvSpPr>
        <p:spPr>
          <a:xfrm rot="10800000">
            <a:off x="-438100" y="-299500"/>
            <a:ext cx="6963700" cy="6623250"/>
          </a:xfrm>
          <a:custGeom>
            <a:rect b="b" l="l" r="r" t="t"/>
            <a:pathLst>
              <a:path extrusionOk="0" h="132465" w="139274">
                <a:moveTo>
                  <a:pt x="0" y="130701"/>
                </a:moveTo>
                <a:cubicBezTo>
                  <a:pt x="2553" y="101066"/>
                  <a:pt x="29150" y="108178"/>
                  <a:pt x="40548" y="99637"/>
                </a:cubicBezTo>
                <a:cubicBezTo>
                  <a:pt x="55624" y="88300"/>
                  <a:pt x="52402" y="65320"/>
                  <a:pt x="69394" y="55837"/>
                </a:cubicBezTo>
                <a:cubicBezTo>
                  <a:pt x="75473" y="52433"/>
                  <a:pt x="82798" y="51764"/>
                  <a:pt x="89759" y="50427"/>
                </a:cubicBezTo>
                <a:cubicBezTo>
                  <a:pt x="96689" y="49089"/>
                  <a:pt x="104045" y="46627"/>
                  <a:pt x="107844" y="41004"/>
                </a:cubicBezTo>
                <a:cubicBezTo>
                  <a:pt x="110580" y="36961"/>
                  <a:pt x="111066" y="31946"/>
                  <a:pt x="111461" y="27174"/>
                </a:cubicBezTo>
                <a:cubicBezTo>
                  <a:pt x="111826" y="22402"/>
                  <a:pt x="112252" y="17356"/>
                  <a:pt x="114957" y="13314"/>
                </a:cubicBezTo>
                <a:cubicBezTo>
                  <a:pt x="117632" y="9241"/>
                  <a:pt x="127358" y="0"/>
                  <a:pt x="137237" y="4803"/>
                </a:cubicBezTo>
                <a:cubicBezTo>
                  <a:pt x="138118" y="5198"/>
                  <a:pt x="139273" y="132464"/>
                  <a:pt x="139273" y="132464"/>
                </a:cubicBezTo>
                <a:close/>
              </a:path>
            </a:pathLst>
          </a:custGeom>
          <a:solidFill>
            <a:srgbClr val="9ED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 name="Google Shape;150;p21"/>
          <p:cNvSpPr/>
          <p:nvPr/>
        </p:nvSpPr>
        <p:spPr>
          <a:xfrm rot="10800000">
            <a:off x="-438100" y="-102050"/>
            <a:ext cx="4702300" cy="5500150"/>
          </a:xfrm>
          <a:custGeom>
            <a:rect b="b" l="l" r="r" t="t"/>
            <a:pathLst>
              <a:path extrusionOk="0" h="110003" w="94046">
                <a:moveTo>
                  <a:pt x="94045" y="5138"/>
                </a:moveTo>
                <a:cubicBezTo>
                  <a:pt x="80367" y="1"/>
                  <a:pt x="69577" y="12159"/>
                  <a:pt x="71978" y="25412"/>
                </a:cubicBezTo>
                <a:cubicBezTo>
                  <a:pt x="74014" y="36932"/>
                  <a:pt x="73163" y="45807"/>
                  <a:pt x="70732" y="53558"/>
                </a:cubicBezTo>
                <a:cubicBezTo>
                  <a:pt x="67874" y="62707"/>
                  <a:pt x="61856" y="72403"/>
                  <a:pt x="52859" y="75777"/>
                </a:cubicBezTo>
                <a:cubicBezTo>
                  <a:pt x="46263" y="78270"/>
                  <a:pt x="38968" y="77449"/>
                  <a:pt x="31886" y="77327"/>
                </a:cubicBezTo>
                <a:cubicBezTo>
                  <a:pt x="24804" y="77206"/>
                  <a:pt x="17114" y="78178"/>
                  <a:pt x="12159" y="83194"/>
                </a:cubicBezTo>
                <a:cubicBezTo>
                  <a:pt x="6050" y="89364"/>
                  <a:pt x="6293" y="99395"/>
                  <a:pt x="2068" y="107054"/>
                </a:cubicBezTo>
                <a:cubicBezTo>
                  <a:pt x="1460" y="108118"/>
                  <a:pt x="761" y="109091"/>
                  <a:pt x="1" y="110003"/>
                </a:cubicBezTo>
                <a:lnTo>
                  <a:pt x="94045" y="110003"/>
                </a:lnTo>
                <a:close/>
              </a:path>
            </a:pathLst>
          </a:custGeom>
          <a:solidFill>
            <a:srgbClr val="BCDFF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 name="Google Shape;151;p21"/>
          <p:cNvSpPr/>
          <p:nvPr/>
        </p:nvSpPr>
        <p:spPr>
          <a:xfrm rot="10800000">
            <a:off x="-438100" y="-87250"/>
            <a:ext cx="3060900" cy="1884550"/>
          </a:xfrm>
          <a:custGeom>
            <a:rect b="b" l="l" r="r" t="t"/>
            <a:pathLst>
              <a:path extrusionOk="0" h="37691" w="61218">
                <a:moveTo>
                  <a:pt x="61217" y="0"/>
                </a:moveTo>
                <a:cubicBezTo>
                  <a:pt x="58208" y="4499"/>
                  <a:pt x="54196" y="8146"/>
                  <a:pt x="49180" y="10031"/>
                </a:cubicBezTo>
                <a:cubicBezTo>
                  <a:pt x="42554" y="12553"/>
                  <a:pt x="35259" y="11702"/>
                  <a:pt x="28207" y="11581"/>
                </a:cubicBezTo>
                <a:cubicBezTo>
                  <a:pt x="21125" y="11490"/>
                  <a:pt x="13405" y="12432"/>
                  <a:pt x="8481" y="17447"/>
                </a:cubicBezTo>
                <a:cubicBezTo>
                  <a:pt x="3283" y="22675"/>
                  <a:pt x="2675" y="30730"/>
                  <a:pt x="0" y="37691"/>
                </a:cubicBezTo>
                <a:lnTo>
                  <a:pt x="61217" y="37691"/>
                </a:lnTo>
                <a:close/>
              </a:path>
            </a:pathLst>
          </a:custGeom>
          <a:solidFill>
            <a:srgbClr val="E6F5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 name="Google Shape;152;p21"/>
          <p:cNvSpPr/>
          <p:nvPr/>
        </p:nvSpPr>
        <p:spPr>
          <a:xfrm rot="10800000">
            <a:off x="14018900" y="-167000"/>
            <a:ext cx="4352700" cy="5129300"/>
          </a:xfrm>
          <a:custGeom>
            <a:rect b="b" l="l" r="r" t="t"/>
            <a:pathLst>
              <a:path extrusionOk="0" h="102586" w="87054">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rgbClr val="9ED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 name="Google Shape;153;p21"/>
          <p:cNvSpPr/>
          <p:nvPr/>
        </p:nvSpPr>
        <p:spPr>
          <a:xfrm rot="10800000">
            <a:off x="13686050" y="-116850"/>
            <a:ext cx="4598900" cy="4226550"/>
          </a:xfrm>
          <a:custGeom>
            <a:rect b="b" l="l" r="r" t="t"/>
            <a:pathLst>
              <a:path extrusionOk="0" h="84531" w="91978">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rgbClr val="BCDFF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 name="Google Shape;154;p21"/>
          <p:cNvSpPr/>
          <p:nvPr/>
        </p:nvSpPr>
        <p:spPr>
          <a:xfrm rot="10800000">
            <a:off x="15193650" y="-102050"/>
            <a:ext cx="3091300" cy="2928650"/>
          </a:xfrm>
          <a:custGeom>
            <a:rect b="b" l="l" r="r" t="t"/>
            <a:pathLst>
              <a:path extrusionOk="0" h="58573" w="61826">
                <a:moveTo>
                  <a:pt x="0" y="58573"/>
                </a:moveTo>
                <a:lnTo>
                  <a:pt x="61612" y="58573"/>
                </a:lnTo>
                <a:cubicBezTo>
                  <a:pt x="61825" y="43648"/>
                  <a:pt x="52828" y="28177"/>
                  <a:pt x="30213" y="25776"/>
                </a:cubicBezTo>
                <a:cubicBezTo>
                  <a:pt x="9605" y="23618"/>
                  <a:pt x="5623" y="14469"/>
                  <a:pt x="0" y="0"/>
                </a:cubicBezTo>
                <a:close/>
              </a:path>
            </a:pathLst>
          </a:custGeom>
          <a:solidFill>
            <a:srgbClr val="E6F5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solidFill>
          <a:srgbClr val="46A9E7">
            <a:alpha val="7140"/>
          </a:srgbClr>
        </a:solidFill>
      </p:bgPr>
    </p:bg>
    <p:spTree>
      <p:nvGrpSpPr>
        <p:cNvPr id="155" name="Shape 155"/>
        <p:cNvGrpSpPr/>
        <p:nvPr/>
      </p:nvGrpSpPr>
      <p:grpSpPr>
        <a:xfrm>
          <a:off x="0" y="0"/>
          <a:ext cx="0" cy="0"/>
          <a:chOff x="0" y="0"/>
          <a:chExt cx="0" cy="0"/>
        </a:xfrm>
      </p:grpSpPr>
      <p:sp>
        <p:nvSpPr>
          <p:cNvPr id="156" name="Google Shape;156;p22"/>
          <p:cNvSpPr txBox="1"/>
          <p:nvPr>
            <p:ph type="title"/>
          </p:nvPr>
        </p:nvSpPr>
        <p:spPr>
          <a:xfrm>
            <a:off x="1440000" y="4011925"/>
            <a:ext cx="46728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4000">
                <a:solidFill>
                  <a:schemeClr val="dk1"/>
                </a:solidFill>
              </a:defRPr>
            </a:lvl1pPr>
            <a:lvl2pPr lvl="1" rtl="0" algn="ctr">
              <a:spcBef>
                <a:spcPts val="0"/>
              </a:spcBef>
              <a:spcAft>
                <a:spcPts val="0"/>
              </a:spcAft>
              <a:buClr>
                <a:schemeClr val="accent1"/>
              </a:buClr>
              <a:buSzPts val="5000"/>
              <a:buNone/>
              <a:defRPr sz="5000">
                <a:solidFill>
                  <a:schemeClr val="accent1"/>
                </a:solidFill>
              </a:defRPr>
            </a:lvl2pPr>
            <a:lvl3pPr lvl="2" rtl="0" algn="ctr">
              <a:spcBef>
                <a:spcPts val="0"/>
              </a:spcBef>
              <a:spcAft>
                <a:spcPts val="0"/>
              </a:spcAft>
              <a:buClr>
                <a:schemeClr val="accent1"/>
              </a:buClr>
              <a:buSzPts val="5000"/>
              <a:buNone/>
              <a:defRPr sz="5000">
                <a:solidFill>
                  <a:schemeClr val="accent1"/>
                </a:solidFill>
              </a:defRPr>
            </a:lvl3pPr>
            <a:lvl4pPr lvl="3" rtl="0" algn="ctr">
              <a:spcBef>
                <a:spcPts val="0"/>
              </a:spcBef>
              <a:spcAft>
                <a:spcPts val="0"/>
              </a:spcAft>
              <a:buClr>
                <a:schemeClr val="accent1"/>
              </a:buClr>
              <a:buSzPts val="5000"/>
              <a:buNone/>
              <a:defRPr sz="5000">
                <a:solidFill>
                  <a:schemeClr val="accent1"/>
                </a:solidFill>
              </a:defRPr>
            </a:lvl4pPr>
            <a:lvl5pPr lvl="4" rtl="0" algn="ctr">
              <a:spcBef>
                <a:spcPts val="0"/>
              </a:spcBef>
              <a:spcAft>
                <a:spcPts val="0"/>
              </a:spcAft>
              <a:buClr>
                <a:schemeClr val="accent1"/>
              </a:buClr>
              <a:buSzPts val="5000"/>
              <a:buNone/>
              <a:defRPr sz="5000">
                <a:solidFill>
                  <a:schemeClr val="accent1"/>
                </a:solidFill>
              </a:defRPr>
            </a:lvl5pPr>
            <a:lvl6pPr lvl="5" rtl="0" algn="ctr">
              <a:spcBef>
                <a:spcPts val="0"/>
              </a:spcBef>
              <a:spcAft>
                <a:spcPts val="0"/>
              </a:spcAft>
              <a:buClr>
                <a:schemeClr val="accent1"/>
              </a:buClr>
              <a:buSzPts val="5000"/>
              <a:buNone/>
              <a:defRPr sz="5000">
                <a:solidFill>
                  <a:schemeClr val="accent1"/>
                </a:solidFill>
              </a:defRPr>
            </a:lvl6pPr>
            <a:lvl7pPr lvl="6" rtl="0" algn="ctr">
              <a:spcBef>
                <a:spcPts val="0"/>
              </a:spcBef>
              <a:spcAft>
                <a:spcPts val="0"/>
              </a:spcAft>
              <a:buClr>
                <a:schemeClr val="accent1"/>
              </a:buClr>
              <a:buSzPts val="5000"/>
              <a:buNone/>
              <a:defRPr sz="5000">
                <a:solidFill>
                  <a:schemeClr val="accent1"/>
                </a:solidFill>
              </a:defRPr>
            </a:lvl7pPr>
            <a:lvl8pPr lvl="7" rtl="0" algn="ctr">
              <a:spcBef>
                <a:spcPts val="0"/>
              </a:spcBef>
              <a:spcAft>
                <a:spcPts val="0"/>
              </a:spcAft>
              <a:buClr>
                <a:schemeClr val="accent1"/>
              </a:buClr>
              <a:buSzPts val="5000"/>
              <a:buNone/>
              <a:defRPr sz="5000">
                <a:solidFill>
                  <a:schemeClr val="accent1"/>
                </a:solidFill>
              </a:defRPr>
            </a:lvl8pPr>
            <a:lvl9pPr lvl="8" rtl="0" algn="ctr">
              <a:spcBef>
                <a:spcPts val="0"/>
              </a:spcBef>
              <a:spcAft>
                <a:spcPts val="0"/>
              </a:spcAft>
              <a:buClr>
                <a:schemeClr val="accent1"/>
              </a:buClr>
              <a:buSzPts val="5000"/>
              <a:buNone/>
              <a:defRPr sz="5000">
                <a:solidFill>
                  <a:schemeClr val="accent1"/>
                </a:solidFill>
              </a:defRPr>
            </a:lvl9pPr>
          </a:lstStyle>
          <a:p/>
        </p:txBody>
      </p:sp>
      <p:sp>
        <p:nvSpPr>
          <p:cNvPr id="157" name="Google Shape;157;p22"/>
          <p:cNvSpPr txBox="1"/>
          <p:nvPr>
            <p:ph idx="1" type="subTitle"/>
          </p:nvPr>
        </p:nvSpPr>
        <p:spPr>
          <a:xfrm>
            <a:off x="1440000" y="4973250"/>
            <a:ext cx="4672800" cy="12774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Clr>
                <a:schemeClr val="lt1"/>
              </a:buClr>
              <a:buSzPts val="2800"/>
              <a:buNone/>
              <a:defRPr sz="2800">
                <a:solidFill>
                  <a:schemeClr val="dk1"/>
                </a:solidFill>
              </a:defRPr>
            </a:lvl1pPr>
            <a:lvl2pPr lvl="1" rtl="0" algn="ctr">
              <a:lnSpc>
                <a:spcPct val="100000"/>
              </a:lnSpc>
              <a:spcBef>
                <a:spcPts val="0"/>
              </a:spcBef>
              <a:spcAft>
                <a:spcPts val="0"/>
              </a:spcAft>
              <a:buClr>
                <a:schemeClr val="lt1"/>
              </a:buClr>
              <a:buSzPts val="2800"/>
              <a:buNone/>
              <a:defRPr>
                <a:solidFill>
                  <a:schemeClr val="lt1"/>
                </a:solidFill>
              </a:defRPr>
            </a:lvl2pPr>
            <a:lvl3pPr lvl="2" rtl="0" algn="ctr">
              <a:lnSpc>
                <a:spcPct val="100000"/>
              </a:lnSpc>
              <a:spcBef>
                <a:spcPts val="0"/>
              </a:spcBef>
              <a:spcAft>
                <a:spcPts val="0"/>
              </a:spcAft>
              <a:buClr>
                <a:schemeClr val="lt1"/>
              </a:buClr>
              <a:buSzPts val="2800"/>
              <a:buNone/>
              <a:defRPr>
                <a:solidFill>
                  <a:schemeClr val="lt1"/>
                </a:solidFill>
              </a:defRPr>
            </a:lvl3pPr>
            <a:lvl4pPr lvl="3" rtl="0" algn="ctr">
              <a:lnSpc>
                <a:spcPct val="100000"/>
              </a:lnSpc>
              <a:spcBef>
                <a:spcPts val="0"/>
              </a:spcBef>
              <a:spcAft>
                <a:spcPts val="0"/>
              </a:spcAft>
              <a:buClr>
                <a:schemeClr val="lt1"/>
              </a:buClr>
              <a:buSzPts val="2800"/>
              <a:buNone/>
              <a:defRPr>
                <a:solidFill>
                  <a:schemeClr val="lt1"/>
                </a:solidFill>
              </a:defRPr>
            </a:lvl4pPr>
            <a:lvl5pPr lvl="4" rtl="0" algn="ctr">
              <a:lnSpc>
                <a:spcPct val="100000"/>
              </a:lnSpc>
              <a:spcBef>
                <a:spcPts val="0"/>
              </a:spcBef>
              <a:spcAft>
                <a:spcPts val="0"/>
              </a:spcAft>
              <a:buClr>
                <a:schemeClr val="lt1"/>
              </a:buClr>
              <a:buSzPts val="2800"/>
              <a:buNone/>
              <a:defRPr>
                <a:solidFill>
                  <a:schemeClr val="lt1"/>
                </a:solidFill>
              </a:defRPr>
            </a:lvl5pPr>
            <a:lvl6pPr lvl="5" rtl="0" algn="ctr">
              <a:lnSpc>
                <a:spcPct val="100000"/>
              </a:lnSpc>
              <a:spcBef>
                <a:spcPts val="0"/>
              </a:spcBef>
              <a:spcAft>
                <a:spcPts val="0"/>
              </a:spcAft>
              <a:buClr>
                <a:schemeClr val="lt1"/>
              </a:buClr>
              <a:buSzPts val="2800"/>
              <a:buNone/>
              <a:defRPr>
                <a:solidFill>
                  <a:schemeClr val="lt1"/>
                </a:solidFill>
              </a:defRPr>
            </a:lvl6pPr>
            <a:lvl7pPr lvl="6" rtl="0" algn="ctr">
              <a:lnSpc>
                <a:spcPct val="100000"/>
              </a:lnSpc>
              <a:spcBef>
                <a:spcPts val="0"/>
              </a:spcBef>
              <a:spcAft>
                <a:spcPts val="0"/>
              </a:spcAft>
              <a:buClr>
                <a:schemeClr val="lt1"/>
              </a:buClr>
              <a:buSzPts val="2800"/>
              <a:buNone/>
              <a:defRPr>
                <a:solidFill>
                  <a:schemeClr val="lt1"/>
                </a:solidFill>
              </a:defRPr>
            </a:lvl7pPr>
            <a:lvl8pPr lvl="7" rtl="0" algn="ctr">
              <a:lnSpc>
                <a:spcPct val="100000"/>
              </a:lnSpc>
              <a:spcBef>
                <a:spcPts val="0"/>
              </a:spcBef>
              <a:spcAft>
                <a:spcPts val="0"/>
              </a:spcAft>
              <a:buClr>
                <a:schemeClr val="lt1"/>
              </a:buClr>
              <a:buSzPts val="2800"/>
              <a:buNone/>
              <a:defRPr>
                <a:solidFill>
                  <a:schemeClr val="lt1"/>
                </a:solidFill>
              </a:defRPr>
            </a:lvl8pPr>
            <a:lvl9pPr lvl="8" rtl="0" algn="ctr">
              <a:lnSpc>
                <a:spcPct val="100000"/>
              </a:lnSpc>
              <a:spcBef>
                <a:spcPts val="0"/>
              </a:spcBef>
              <a:spcAft>
                <a:spcPts val="0"/>
              </a:spcAft>
              <a:buClr>
                <a:schemeClr val="lt1"/>
              </a:buClr>
              <a:buSzPts val="2800"/>
              <a:buNone/>
              <a:defRPr>
                <a:solidFill>
                  <a:schemeClr val="lt1"/>
                </a:solidFill>
              </a:defRPr>
            </a:lvl9pPr>
          </a:lstStyle>
          <a:p/>
        </p:txBody>
      </p:sp>
      <p:sp>
        <p:nvSpPr>
          <p:cNvPr id="158" name="Google Shape;158;p22"/>
          <p:cNvSpPr txBox="1"/>
          <p:nvPr>
            <p:ph idx="2" type="title"/>
          </p:nvPr>
        </p:nvSpPr>
        <p:spPr>
          <a:xfrm>
            <a:off x="6807600" y="6393225"/>
            <a:ext cx="46728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4000">
                <a:solidFill>
                  <a:schemeClr val="dk1"/>
                </a:solidFill>
              </a:defRPr>
            </a:lvl1pPr>
            <a:lvl2pPr lvl="1" rtl="0" algn="ctr">
              <a:spcBef>
                <a:spcPts val="0"/>
              </a:spcBef>
              <a:spcAft>
                <a:spcPts val="0"/>
              </a:spcAft>
              <a:buClr>
                <a:schemeClr val="accent1"/>
              </a:buClr>
              <a:buSzPts val="5000"/>
              <a:buNone/>
              <a:defRPr sz="5000">
                <a:solidFill>
                  <a:schemeClr val="accent1"/>
                </a:solidFill>
              </a:defRPr>
            </a:lvl2pPr>
            <a:lvl3pPr lvl="2" rtl="0" algn="ctr">
              <a:spcBef>
                <a:spcPts val="0"/>
              </a:spcBef>
              <a:spcAft>
                <a:spcPts val="0"/>
              </a:spcAft>
              <a:buClr>
                <a:schemeClr val="accent1"/>
              </a:buClr>
              <a:buSzPts val="5000"/>
              <a:buNone/>
              <a:defRPr sz="5000">
                <a:solidFill>
                  <a:schemeClr val="accent1"/>
                </a:solidFill>
              </a:defRPr>
            </a:lvl3pPr>
            <a:lvl4pPr lvl="3" rtl="0" algn="ctr">
              <a:spcBef>
                <a:spcPts val="0"/>
              </a:spcBef>
              <a:spcAft>
                <a:spcPts val="0"/>
              </a:spcAft>
              <a:buClr>
                <a:schemeClr val="accent1"/>
              </a:buClr>
              <a:buSzPts val="5000"/>
              <a:buNone/>
              <a:defRPr sz="5000">
                <a:solidFill>
                  <a:schemeClr val="accent1"/>
                </a:solidFill>
              </a:defRPr>
            </a:lvl4pPr>
            <a:lvl5pPr lvl="4" rtl="0" algn="ctr">
              <a:spcBef>
                <a:spcPts val="0"/>
              </a:spcBef>
              <a:spcAft>
                <a:spcPts val="0"/>
              </a:spcAft>
              <a:buClr>
                <a:schemeClr val="accent1"/>
              </a:buClr>
              <a:buSzPts val="5000"/>
              <a:buNone/>
              <a:defRPr sz="5000">
                <a:solidFill>
                  <a:schemeClr val="accent1"/>
                </a:solidFill>
              </a:defRPr>
            </a:lvl5pPr>
            <a:lvl6pPr lvl="5" rtl="0" algn="ctr">
              <a:spcBef>
                <a:spcPts val="0"/>
              </a:spcBef>
              <a:spcAft>
                <a:spcPts val="0"/>
              </a:spcAft>
              <a:buClr>
                <a:schemeClr val="accent1"/>
              </a:buClr>
              <a:buSzPts val="5000"/>
              <a:buNone/>
              <a:defRPr sz="5000">
                <a:solidFill>
                  <a:schemeClr val="accent1"/>
                </a:solidFill>
              </a:defRPr>
            </a:lvl6pPr>
            <a:lvl7pPr lvl="6" rtl="0" algn="ctr">
              <a:spcBef>
                <a:spcPts val="0"/>
              </a:spcBef>
              <a:spcAft>
                <a:spcPts val="0"/>
              </a:spcAft>
              <a:buClr>
                <a:schemeClr val="accent1"/>
              </a:buClr>
              <a:buSzPts val="5000"/>
              <a:buNone/>
              <a:defRPr sz="5000">
                <a:solidFill>
                  <a:schemeClr val="accent1"/>
                </a:solidFill>
              </a:defRPr>
            </a:lvl7pPr>
            <a:lvl8pPr lvl="7" rtl="0" algn="ctr">
              <a:spcBef>
                <a:spcPts val="0"/>
              </a:spcBef>
              <a:spcAft>
                <a:spcPts val="0"/>
              </a:spcAft>
              <a:buClr>
                <a:schemeClr val="accent1"/>
              </a:buClr>
              <a:buSzPts val="5000"/>
              <a:buNone/>
              <a:defRPr sz="5000">
                <a:solidFill>
                  <a:schemeClr val="accent1"/>
                </a:solidFill>
              </a:defRPr>
            </a:lvl8pPr>
            <a:lvl9pPr lvl="8" rtl="0" algn="ctr">
              <a:spcBef>
                <a:spcPts val="0"/>
              </a:spcBef>
              <a:spcAft>
                <a:spcPts val="0"/>
              </a:spcAft>
              <a:buClr>
                <a:schemeClr val="accent1"/>
              </a:buClr>
              <a:buSzPts val="5000"/>
              <a:buNone/>
              <a:defRPr sz="5000">
                <a:solidFill>
                  <a:schemeClr val="accent1"/>
                </a:solidFill>
              </a:defRPr>
            </a:lvl9pPr>
          </a:lstStyle>
          <a:p/>
        </p:txBody>
      </p:sp>
      <p:sp>
        <p:nvSpPr>
          <p:cNvPr id="159" name="Google Shape;159;p22"/>
          <p:cNvSpPr txBox="1"/>
          <p:nvPr>
            <p:ph idx="3" type="subTitle"/>
          </p:nvPr>
        </p:nvSpPr>
        <p:spPr>
          <a:xfrm>
            <a:off x="6807600" y="7360150"/>
            <a:ext cx="4672800" cy="12774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Clr>
                <a:schemeClr val="lt1"/>
              </a:buClr>
              <a:buSzPts val="2800"/>
              <a:buNone/>
              <a:defRPr sz="2800">
                <a:solidFill>
                  <a:schemeClr val="dk1"/>
                </a:solidFill>
              </a:defRPr>
            </a:lvl1pPr>
            <a:lvl2pPr lvl="1" rtl="0" algn="ctr">
              <a:lnSpc>
                <a:spcPct val="100000"/>
              </a:lnSpc>
              <a:spcBef>
                <a:spcPts val="0"/>
              </a:spcBef>
              <a:spcAft>
                <a:spcPts val="0"/>
              </a:spcAft>
              <a:buClr>
                <a:schemeClr val="lt1"/>
              </a:buClr>
              <a:buSzPts val="2800"/>
              <a:buNone/>
              <a:defRPr>
                <a:solidFill>
                  <a:schemeClr val="lt1"/>
                </a:solidFill>
              </a:defRPr>
            </a:lvl2pPr>
            <a:lvl3pPr lvl="2" rtl="0" algn="ctr">
              <a:lnSpc>
                <a:spcPct val="100000"/>
              </a:lnSpc>
              <a:spcBef>
                <a:spcPts val="0"/>
              </a:spcBef>
              <a:spcAft>
                <a:spcPts val="0"/>
              </a:spcAft>
              <a:buClr>
                <a:schemeClr val="lt1"/>
              </a:buClr>
              <a:buSzPts val="2800"/>
              <a:buNone/>
              <a:defRPr>
                <a:solidFill>
                  <a:schemeClr val="lt1"/>
                </a:solidFill>
              </a:defRPr>
            </a:lvl3pPr>
            <a:lvl4pPr lvl="3" rtl="0" algn="ctr">
              <a:lnSpc>
                <a:spcPct val="100000"/>
              </a:lnSpc>
              <a:spcBef>
                <a:spcPts val="0"/>
              </a:spcBef>
              <a:spcAft>
                <a:spcPts val="0"/>
              </a:spcAft>
              <a:buClr>
                <a:schemeClr val="lt1"/>
              </a:buClr>
              <a:buSzPts val="2800"/>
              <a:buNone/>
              <a:defRPr>
                <a:solidFill>
                  <a:schemeClr val="lt1"/>
                </a:solidFill>
              </a:defRPr>
            </a:lvl4pPr>
            <a:lvl5pPr lvl="4" rtl="0" algn="ctr">
              <a:lnSpc>
                <a:spcPct val="100000"/>
              </a:lnSpc>
              <a:spcBef>
                <a:spcPts val="0"/>
              </a:spcBef>
              <a:spcAft>
                <a:spcPts val="0"/>
              </a:spcAft>
              <a:buClr>
                <a:schemeClr val="lt1"/>
              </a:buClr>
              <a:buSzPts val="2800"/>
              <a:buNone/>
              <a:defRPr>
                <a:solidFill>
                  <a:schemeClr val="lt1"/>
                </a:solidFill>
              </a:defRPr>
            </a:lvl5pPr>
            <a:lvl6pPr lvl="5" rtl="0" algn="ctr">
              <a:lnSpc>
                <a:spcPct val="100000"/>
              </a:lnSpc>
              <a:spcBef>
                <a:spcPts val="0"/>
              </a:spcBef>
              <a:spcAft>
                <a:spcPts val="0"/>
              </a:spcAft>
              <a:buClr>
                <a:schemeClr val="lt1"/>
              </a:buClr>
              <a:buSzPts val="2800"/>
              <a:buNone/>
              <a:defRPr>
                <a:solidFill>
                  <a:schemeClr val="lt1"/>
                </a:solidFill>
              </a:defRPr>
            </a:lvl6pPr>
            <a:lvl7pPr lvl="6" rtl="0" algn="ctr">
              <a:lnSpc>
                <a:spcPct val="100000"/>
              </a:lnSpc>
              <a:spcBef>
                <a:spcPts val="0"/>
              </a:spcBef>
              <a:spcAft>
                <a:spcPts val="0"/>
              </a:spcAft>
              <a:buClr>
                <a:schemeClr val="lt1"/>
              </a:buClr>
              <a:buSzPts val="2800"/>
              <a:buNone/>
              <a:defRPr>
                <a:solidFill>
                  <a:schemeClr val="lt1"/>
                </a:solidFill>
              </a:defRPr>
            </a:lvl7pPr>
            <a:lvl8pPr lvl="7" rtl="0" algn="ctr">
              <a:lnSpc>
                <a:spcPct val="100000"/>
              </a:lnSpc>
              <a:spcBef>
                <a:spcPts val="0"/>
              </a:spcBef>
              <a:spcAft>
                <a:spcPts val="0"/>
              </a:spcAft>
              <a:buClr>
                <a:schemeClr val="lt1"/>
              </a:buClr>
              <a:buSzPts val="2800"/>
              <a:buNone/>
              <a:defRPr>
                <a:solidFill>
                  <a:schemeClr val="lt1"/>
                </a:solidFill>
              </a:defRPr>
            </a:lvl8pPr>
            <a:lvl9pPr lvl="8" rtl="0" algn="ctr">
              <a:lnSpc>
                <a:spcPct val="100000"/>
              </a:lnSpc>
              <a:spcBef>
                <a:spcPts val="0"/>
              </a:spcBef>
              <a:spcAft>
                <a:spcPts val="0"/>
              </a:spcAft>
              <a:buClr>
                <a:schemeClr val="lt1"/>
              </a:buClr>
              <a:buSzPts val="2800"/>
              <a:buNone/>
              <a:defRPr>
                <a:solidFill>
                  <a:schemeClr val="lt1"/>
                </a:solidFill>
              </a:defRPr>
            </a:lvl9pPr>
          </a:lstStyle>
          <a:p/>
        </p:txBody>
      </p:sp>
      <p:sp>
        <p:nvSpPr>
          <p:cNvPr id="160" name="Google Shape;160;p22"/>
          <p:cNvSpPr txBox="1"/>
          <p:nvPr>
            <p:ph idx="4" type="title"/>
          </p:nvPr>
        </p:nvSpPr>
        <p:spPr>
          <a:xfrm>
            <a:off x="12175200" y="4011950"/>
            <a:ext cx="46728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4000">
                <a:solidFill>
                  <a:schemeClr val="dk1"/>
                </a:solidFill>
              </a:defRPr>
            </a:lvl1pPr>
            <a:lvl2pPr lvl="1" rtl="0" algn="ctr">
              <a:spcBef>
                <a:spcPts val="0"/>
              </a:spcBef>
              <a:spcAft>
                <a:spcPts val="0"/>
              </a:spcAft>
              <a:buClr>
                <a:schemeClr val="accent1"/>
              </a:buClr>
              <a:buSzPts val="5000"/>
              <a:buNone/>
              <a:defRPr sz="5000">
                <a:solidFill>
                  <a:schemeClr val="accent1"/>
                </a:solidFill>
              </a:defRPr>
            </a:lvl2pPr>
            <a:lvl3pPr lvl="2" rtl="0" algn="ctr">
              <a:spcBef>
                <a:spcPts val="0"/>
              </a:spcBef>
              <a:spcAft>
                <a:spcPts val="0"/>
              </a:spcAft>
              <a:buClr>
                <a:schemeClr val="accent1"/>
              </a:buClr>
              <a:buSzPts val="5000"/>
              <a:buNone/>
              <a:defRPr sz="5000">
                <a:solidFill>
                  <a:schemeClr val="accent1"/>
                </a:solidFill>
              </a:defRPr>
            </a:lvl3pPr>
            <a:lvl4pPr lvl="3" rtl="0" algn="ctr">
              <a:spcBef>
                <a:spcPts val="0"/>
              </a:spcBef>
              <a:spcAft>
                <a:spcPts val="0"/>
              </a:spcAft>
              <a:buClr>
                <a:schemeClr val="accent1"/>
              </a:buClr>
              <a:buSzPts val="5000"/>
              <a:buNone/>
              <a:defRPr sz="5000">
                <a:solidFill>
                  <a:schemeClr val="accent1"/>
                </a:solidFill>
              </a:defRPr>
            </a:lvl4pPr>
            <a:lvl5pPr lvl="4" rtl="0" algn="ctr">
              <a:spcBef>
                <a:spcPts val="0"/>
              </a:spcBef>
              <a:spcAft>
                <a:spcPts val="0"/>
              </a:spcAft>
              <a:buClr>
                <a:schemeClr val="accent1"/>
              </a:buClr>
              <a:buSzPts val="5000"/>
              <a:buNone/>
              <a:defRPr sz="5000">
                <a:solidFill>
                  <a:schemeClr val="accent1"/>
                </a:solidFill>
              </a:defRPr>
            </a:lvl5pPr>
            <a:lvl6pPr lvl="5" rtl="0" algn="ctr">
              <a:spcBef>
                <a:spcPts val="0"/>
              </a:spcBef>
              <a:spcAft>
                <a:spcPts val="0"/>
              </a:spcAft>
              <a:buClr>
                <a:schemeClr val="accent1"/>
              </a:buClr>
              <a:buSzPts val="5000"/>
              <a:buNone/>
              <a:defRPr sz="5000">
                <a:solidFill>
                  <a:schemeClr val="accent1"/>
                </a:solidFill>
              </a:defRPr>
            </a:lvl6pPr>
            <a:lvl7pPr lvl="6" rtl="0" algn="ctr">
              <a:spcBef>
                <a:spcPts val="0"/>
              </a:spcBef>
              <a:spcAft>
                <a:spcPts val="0"/>
              </a:spcAft>
              <a:buClr>
                <a:schemeClr val="accent1"/>
              </a:buClr>
              <a:buSzPts val="5000"/>
              <a:buNone/>
              <a:defRPr sz="5000">
                <a:solidFill>
                  <a:schemeClr val="accent1"/>
                </a:solidFill>
              </a:defRPr>
            </a:lvl7pPr>
            <a:lvl8pPr lvl="7" rtl="0" algn="ctr">
              <a:spcBef>
                <a:spcPts val="0"/>
              </a:spcBef>
              <a:spcAft>
                <a:spcPts val="0"/>
              </a:spcAft>
              <a:buClr>
                <a:schemeClr val="accent1"/>
              </a:buClr>
              <a:buSzPts val="5000"/>
              <a:buNone/>
              <a:defRPr sz="5000">
                <a:solidFill>
                  <a:schemeClr val="accent1"/>
                </a:solidFill>
              </a:defRPr>
            </a:lvl8pPr>
            <a:lvl9pPr lvl="8" rtl="0" algn="ctr">
              <a:spcBef>
                <a:spcPts val="0"/>
              </a:spcBef>
              <a:spcAft>
                <a:spcPts val="0"/>
              </a:spcAft>
              <a:buClr>
                <a:schemeClr val="accent1"/>
              </a:buClr>
              <a:buSzPts val="5000"/>
              <a:buNone/>
              <a:defRPr sz="5000">
                <a:solidFill>
                  <a:schemeClr val="accent1"/>
                </a:solidFill>
              </a:defRPr>
            </a:lvl9pPr>
          </a:lstStyle>
          <a:p/>
        </p:txBody>
      </p:sp>
      <p:sp>
        <p:nvSpPr>
          <p:cNvPr id="161" name="Google Shape;161;p22"/>
          <p:cNvSpPr txBox="1"/>
          <p:nvPr>
            <p:ph idx="5" type="subTitle"/>
          </p:nvPr>
        </p:nvSpPr>
        <p:spPr>
          <a:xfrm>
            <a:off x="12175200" y="4973250"/>
            <a:ext cx="4672800" cy="12414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Clr>
                <a:schemeClr val="lt1"/>
              </a:buClr>
              <a:buSzPts val="2800"/>
              <a:buNone/>
              <a:defRPr sz="2800">
                <a:solidFill>
                  <a:schemeClr val="dk1"/>
                </a:solidFill>
              </a:defRPr>
            </a:lvl1pPr>
            <a:lvl2pPr lvl="1" rtl="0" algn="ctr">
              <a:lnSpc>
                <a:spcPct val="100000"/>
              </a:lnSpc>
              <a:spcBef>
                <a:spcPts val="0"/>
              </a:spcBef>
              <a:spcAft>
                <a:spcPts val="0"/>
              </a:spcAft>
              <a:buClr>
                <a:schemeClr val="lt1"/>
              </a:buClr>
              <a:buSzPts val="2800"/>
              <a:buNone/>
              <a:defRPr>
                <a:solidFill>
                  <a:schemeClr val="lt1"/>
                </a:solidFill>
              </a:defRPr>
            </a:lvl2pPr>
            <a:lvl3pPr lvl="2" rtl="0" algn="ctr">
              <a:lnSpc>
                <a:spcPct val="100000"/>
              </a:lnSpc>
              <a:spcBef>
                <a:spcPts val="0"/>
              </a:spcBef>
              <a:spcAft>
                <a:spcPts val="0"/>
              </a:spcAft>
              <a:buClr>
                <a:schemeClr val="lt1"/>
              </a:buClr>
              <a:buSzPts val="2800"/>
              <a:buNone/>
              <a:defRPr>
                <a:solidFill>
                  <a:schemeClr val="lt1"/>
                </a:solidFill>
              </a:defRPr>
            </a:lvl3pPr>
            <a:lvl4pPr lvl="3" rtl="0" algn="ctr">
              <a:lnSpc>
                <a:spcPct val="100000"/>
              </a:lnSpc>
              <a:spcBef>
                <a:spcPts val="0"/>
              </a:spcBef>
              <a:spcAft>
                <a:spcPts val="0"/>
              </a:spcAft>
              <a:buClr>
                <a:schemeClr val="lt1"/>
              </a:buClr>
              <a:buSzPts val="2800"/>
              <a:buNone/>
              <a:defRPr>
                <a:solidFill>
                  <a:schemeClr val="lt1"/>
                </a:solidFill>
              </a:defRPr>
            </a:lvl4pPr>
            <a:lvl5pPr lvl="4" rtl="0" algn="ctr">
              <a:lnSpc>
                <a:spcPct val="100000"/>
              </a:lnSpc>
              <a:spcBef>
                <a:spcPts val="0"/>
              </a:spcBef>
              <a:spcAft>
                <a:spcPts val="0"/>
              </a:spcAft>
              <a:buClr>
                <a:schemeClr val="lt1"/>
              </a:buClr>
              <a:buSzPts val="2800"/>
              <a:buNone/>
              <a:defRPr>
                <a:solidFill>
                  <a:schemeClr val="lt1"/>
                </a:solidFill>
              </a:defRPr>
            </a:lvl5pPr>
            <a:lvl6pPr lvl="5" rtl="0" algn="ctr">
              <a:lnSpc>
                <a:spcPct val="100000"/>
              </a:lnSpc>
              <a:spcBef>
                <a:spcPts val="0"/>
              </a:spcBef>
              <a:spcAft>
                <a:spcPts val="0"/>
              </a:spcAft>
              <a:buClr>
                <a:schemeClr val="lt1"/>
              </a:buClr>
              <a:buSzPts val="2800"/>
              <a:buNone/>
              <a:defRPr>
                <a:solidFill>
                  <a:schemeClr val="lt1"/>
                </a:solidFill>
              </a:defRPr>
            </a:lvl6pPr>
            <a:lvl7pPr lvl="6" rtl="0" algn="ctr">
              <a:lnSpc>
                <a:spcPct val="100000"/>
              </a:lnSpc>
              <a:spcBef>
                <a:spcPts val="0"/>
              </a:spcBef>
              <a:spcAft>
                <a:spcPts val="0"/>
              </a:spcAft>
              <a:buClr>
                <a:schemeClr val="lt1"/>
              </a:buClr>
              <a:buSzPts val="2800"/>
              <a:buNone/>
              <a:defRPr>
                <a:solidFill>
                  <a:schemeClr val="lt1"/>
                </a:solidFill>
              </a:defRPr>
            </a:lvl7pPr>
            <a:lvl8pPr lvl="7" rtl="0" algn="ctr">
              <a:lnSpc>
                <a:spcPct val="100000"/>
              </a:lnSpc>
              <a:spcBef>
                <a:spcPts val="0"/>
              </a:spcBef>
              <a:spcAft>
                <a:spcPts val="0"/>
              </a:spcAft>
              <a:buClr>
                <a:schemeClr val="lt1"/>
              </a:buClr>
              <a:buSzPts val="2800"/>
              <a:buNone/>
              <a:defRPr>
                <a:solidFill>
                  <a:schemeClr val="lt1"/>
                </a:solidFill>
              </a:defRPr>
            </a:lvl8pPr>
            <a:lvl9pPr lvl="8" rtl="0" algn="ctr">
              <a:lnSpc>
                <a:spcPct val="100000"/>
              </a:lnSpc>
              <a:spcBef>
                <a:spcPts val="0"/>
              </a:spcBef>
              <a:spcAft>
                <a:spcPts val="0"/>
              </a:spcAft>
              <a:buClr>
                <a:schemeClr val="lt1"/>
              </a:buClr>
              <a:buSzPts val="2800"/>
              <a:buNone/>
              <a:defRPr>
                <a:solidFill>
                  <a:schemeClr val="lt1"/>
                </a:solidFill>
              </a:defRPr>
            </a:lvl9pPr>
          </a:lstStyle>
          <a:p/>
        </p:txBody>
      </p:sp>
      <p:sp>
        <p:nvSpPr>
          <p:cNvPr id="162" name="Google Shape;162;p22"/>
          <p:cNvSpPr txBox="1"/>
          <p:nvPr>
            <p:ph idx="6" type="title"/>
          </p:nvPr>
        </p:nvSpPr>
        <p:spPr>
          <a:xfrm>
            <a:off x="1440000" y="890050"/>
            <a:ext cx="15408000" cy="114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7000"/>
              <a:buNone/>
              <a:defRPr/>
            </a:lvl1pPr>
            <a:lvl2pPr lvl="1" rtl="0">
              <a:spcBef>
                <a:spcPts val="0"/>
              </a:spcBef>
              <a:spcAft>
                <a:spcPts val="0"/>
              </a:spcAft>
              <a:buSzPts val="7000"/>
              <a:buNone/>
              <a:defRPr/>
            </a:lvl2pPr>
            <a:lvl3pPr lvl="2" rtl="0">
              <a:spcBef>
                <a:spcPts val="0"/>
              </a:spcBef>
              <a:spcAft>
                <a:spcPts val="0"/>
              </a:spcAft>
              <a:buSzPts val="7000"/>
              <a:buNone/>
              <a:defRPr/>
            </a:lvl3pPr>
            <a:lvl4pPr lvl="3" rtl="0">
              <a:spcBef>
                <a:spcPts val="0"/>
              </a:spcBef>
              <a:spcAft>
                <a:spcPts val="0"/>
              </a:spcAft>
              <a:buSzPts val="7000"/>
              <a:buNone/>
              <a:defRPr/>
            </a:lvl4pPr>
            <a:lvl5pPr lvl="4" rtl="0">
              <a:spcBef>
                <a:spcPts val="0"/>
              </a:spcBef>
              <a:spcAft>
                <a:spcPts val="0"/>
              </a:spcAft>
              <a:buSzPts val="7000"/>
              <a:buNone/>
              <a:defRPr/>
            </a:lvl5pPr>
            <a:lvl6pPr lvl="5" rtl="0">
              <a:spcBef>
                <a:spcPts val="0"/>
              </a:spcBef>
              <a:spcAft>
                <a:spcPts val="0"/>
              </a:spcAft>
              <a:buSzPts val="7000"/>
              <a:buNone/>
              <a:defRPr/>
            </a:lvl6pPr>
            <a:lvl7pPr lvl="6" rtl="0">
              <a:spcBef>
                <a:spcPts val="0"/>
              </a:spcBef>
              <a:spcAft>
                <a:spcPts val="0"/>
              </a:spcAft>
              <a:buSzPts val="7000"/>
              <a:buNone/>
              <a:defRPr/>
            </a:lvl7pPr>
            <a:lvl8pPr lvl="7" rtl="0">
              <a:spcBef>
                <a:spcPts val="0"/>
              </a:spcBef>
              <a:spcAft>
                <a:spcPts val="0"/>
              </a:spcAft>
              <a:buSzPts val="7000"/>
              <a:buNone/>
              <a:defRPr/>
            </a:lvl8pPr>
            <a:lvl9pPr lvl="8" rtl="0">
              <a:spcBef>
                <a:spcPts val="0"/>
              </a:spcBef>
              <a:spcAft>
                <a:spcPts val="0"/>
              </a:spcAft>
              <a:buSzPts val="7000"/>
              <a:buNone/>
              <a:defRPr/>
            </a:lvl9pPr>
          </a:lstStyle>
          <a:p/>
        </p:txBody>
      </p:sp>
      <p:sp>
        <p:nvSpPr>
          <p:cNvPr id="163" name="Google Shape;163;p22"/>
          <p:cNvSpPr/>
          <p:nvPr/>
        </p:nvSpPr>
        <p:spPr>
          <a:xfrm rot="10800000">
            <a:off x="13983317" y="-245168"/>
            <a:ext cx="7538517" cy="6928161"/>
          </a:xfrm>
          <a:custGeom>
            <a:rect b="b" l="l" r="r" t="t"/>
            <a:pathLst>
              <a:path extrusionOk="0" h="84531" w="91978">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64" name="Google Shape;164;p22"/>
          <p:cNvSpPr/>
          <p:nvPr/>
        </p:nvSpPr>
        <p:spPr>
          <a:xfrm rot="10800000">
            <a:off x="13801116" y="-2505885"/>
            <a:ext cx="7134946" cy="8407949"/>
          </a:xfrm>
          <a:custGeom>
            <a:rect b="b" l="l" r="r" t="t"/>
            <a:pathLst>
              <a:path extrusionOk="0" h="102586" w="87054">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 name="Google Shape;165;p22"/>
          <p:cNvSpPr/>
          <p:nvPr/>
        </p:nvSpPr>
        <p:spPr>
          <a:xfrm rot="5400000">
            <a:off x="-5177403" y="-1311123"/>
            <a:ext cx="12648067" cy="5814570"/>
          </a:xfrm>
          <a:custGeom>
            <a:rect b="b" l="l" r="r" t="t"/>
            <a:pathLst>
              <a:path extrusionOk="0" h="70944" w="154320">
                <a:moveTo>
                  <a:pt x="0" y="70944"/>
                </a:moveTo>
                <a:lnTo>
                  <a:pt x="154319" y="70944"/>
                </a:lnTo>
                <a:cubicBezTo>
                  <a:pt x="153894" y="70579"/>
                  <a:pt x="153468" y="70153"/>
                  <a:pt x="153073" y="69819"/>
                </a:cubicBezTo>
                <a:cubicBezTo>
                  <a:pt x="147359" y="65138"/>
                  <a:pt x="139699" y="63193"/>
                  <a:pt x="132404" y="61187"/>
                </a:cubicBezTo>
                <a:cubicBezTo>
                  <a:pt x="124987" y="59120"/>
                  <a:pt x="119334" y="56931"/>
                  <a:pt x="113315" y="51794"/>
                </a:cubicBezTo>
                <a:cubicBezTo>
                  <a:pt x="107814" y="47083"/>
                  <a:pt x="99029" y="31703"/>
                  <a:pt x="95230" y="28025"/>
                </a:cubicBezTo>
                <a:cubicBezTo>
                  <a:pt x="80944" y="14134"/>
                  <a:pt x="62980" y="20578"/>
                  <a:pt x="46414" y="23648"/>
                </a:cubicBezTo>
                <a:cubicBezTo>
                  <a:pt x="36961" y="25381"/>
                  <a:pt x="27478" y="24134"/>
                  <a:pt x="19210" y="18998"/>
                </a:cubicBezTo>
                <a:cubicBezTo>
                  <a:pt x="11824" y="14408"/>
                  <a:pt x="4316" y="7903"/>
                  <a:pt x="638" y="0"/>
                </a:cubicBezTo>
                <a:lnTo>
                  <a:pt x="31" y="6657"/>
                </a:lnTo>
                <a:lnTo>
                  <a:pt x="31" y="70944"/>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66" name="Google Shape;166;p22"/>
          <p:cNvSpPr/>
          <p:nvPr/>
        </p:nvSpPr>
        <p:spPr>
          <a:xfrm rot="5400000">
            <a:off x="-2928633" y="-1331268"/>
            <a:ext cx="7538517" cy="6928161"/>
          </a:xfrm>
          <a:custGeom>
            <a:rect b="b" l="l" r="r" t="t"/>
            <a:pathLst>
              <a:path extrusionOk="0" h="84531" w="91978">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67" name="Google Shape;167;p22"/>
          <p:cNvSpPr/>
          <p:nvPr/>
        </p:nvSpPr>
        <p:spPr>
          <a:xfrm rot="5400000">
            <a:off x="-582343" y="-3101363"/>
            <a:ext cx="4666530" cy="6702456"/>
          </a:xfrm>
          <a:custGeom>
            <a:rect b="b" l="l" r="r" t="t"/>
            <a:pathLst>
              <a:path extrusionOk="0" h="102586" w="87054">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68" name="Shape 168"/>
        <p:cNvGrpSpPr/>
        <p:nvPr/>
      </p:nvGrpSpPr>
      <p:grpSpPr>
        <a:xfrm>
          <a:off x="0" y="0"/>
          <a:ext cx="0" cy="0"/>
          <a:chOff x="0" y="0"/>
          <a:chExt cx="0" cy="0"/>
        </a:xfrm>
      </p:grpSpPr>
      <p:sp>
        <p:nvSpPr>
          <p:cNvPr id="169" name="Google Shape;169;p23"/>
          <p:cNvSpPr txBox="1"/>
          <p:nvPr>
            <p:ph type="title"/>
          </p:nvPr>
        </p:nvSpPr>
        <p:spPr>
          <a:xfrm>
            <a:off x="2391725" y="3365700"/>
            <a:ext cx="57342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70" name="Google Shape;170;p23"/>
          <p:cNvSpPr txBox="1"/>
          <p:nvPr>
            <p:ph idx="1" type="subTitle"/>
          </p:nvPr>
        </p:nvSpPr>
        <p:spPr>
          <a:xfrm>
            <a:off x="2391725" y="4538750"/>
            <a:ext cx="57342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71" name="Google Shape;171;p23"/>
          <p:cNvSpPr txBox="1"/>
          <p:nvPr>
            <p:ph idx="2" type="title"/>
          </p:nvPr>
        </p:nvSpPr>
        <p:spPr>
          <a:xfrm>
            <a:off x="10162086" y="3365700"/>
            <a:ext cx="57342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72" name="Google Shape;172;p23"/>
          <p:cNvSpPr txBox="1"/>
          <p:nvPr>
            <p:ph idx="3" type="subTitle"/>
          </p:nvPr>
        </p:nvSpPr>
        <p:spPr>
          <a:xfrm>
            <a:off x="10162086" y="4538750"/>
            <a:ext cx="57342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73" name="Google Shape;173;p23"/>
          <p:cNvSpPr txBox="1"/>
          <p:nvPr>
            <p:ph idx="4" type="title"/>
          </p:nvPr>
        </p:nvSpPr>
        <p:spPr>
          <a:xfrm>
            <a:off x="2391725" y="6232500"/>
            <a:ext cx="57342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74" name="Google Shape;174;p23"/>
          <p:cNvSpPr txBox="1"/>
          <p:nvPr>
            <p:ph idx="5" type="subTitle"/>
          </p:nvPr>
        </p:nvSpPr>
        <p:spPr>
          <a:xfrm>
            <a:off x="2391725" y="7405550"/>
            <a:ext cx="57342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75" name="Google Shape;175;p23"/>
          <p:cNvSpPr txBox="1"/>
          <p:nvPr>
            <p:ph idx="6" type="title"/>
          </p:nvPr>
        </p:nvSpPr>
        <p:spPr>
          <a:xfrm>
            <a:off x="10162086" y="6232500"/>
            <a:ext cx="57342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76" name="Google Shape;176;p23"/>
          <p:cNvSpPr txBox="1"/>
          <p:nvPr>
            <p:ph idx="7" type="subTitle"/>
          </p:nvPr>
        </p:nvSpPr>
        <p:spPr>
          <a:xfrm>
            <a:off x="10162086" y="7405550"/>
            <a:ext cx="57342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77" name="Google Shape;177;p23"/>
          <p:cNvSpPr txBox="1"/>
          <p:nvPr>
            <p:ph idx="8" type="title"/>
          </p:nvPr>
        </p:nvSpPr>
        <p:spPr>
          <a:xfrm>
            <a:off x="1440000" y="890050"/>
            <a:ext cx="154080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7000"/>
              <a:buNone/>
              <a:defRPr/>
            </a:lvl1pPr>
            <a:lvl2pPr lvl="1" rtl="0">
              <a:spcBef>
                <a:spcPts val="0"/>
              </a:spcBef>
              <a:spcAft>
                <a:spcPts val="0"/>
              </a:spcAft>
              <a:buSzPts val="7000"/>
              <a:buNone/>
              <a:defRPr/>
            </a:lvl2pPr>
            <a:lvl3pPr lvl="2" rtl="0">
              <a:spcBef>
                <a:spcPts val="0"/>
              </a:spcBef>
              <a:spcAft>
                <a:spcPts val="0"/>
              </a:spcAft>
              <a:buSzPts val="7000"/>
              <a:buNone/>
              <a:defRPr/>
            </a:lvl3pPr>
            <a:lvl4pPr lvl="3" rtl="0">
              <a:spcBef>
                <a:spcPts val="0"/>
              </a:spcBef>
              <a:spcAft>
                <a:spcPts val="0"/>
              </a:spcAft>
              <a:buSzPts val="7000"/>
              <a:buNone/>
              <a:defRPr/>
            </a:lvl4pPr>
            <a:lvl5pPr lvl="4" rtl="0">
              <a:spcBef>
                <a:spcPts val="0"/>
              </a:spcBef>
              <a:spcAft>
                <a:spcPts val="0"/>
              </a:spcAft>
              <a:buSzPts val="7000"/>
              <a:buNone/>
              <a:defRPr/>
            </a:lvl5pPr>
            <a:lvl6pPr lvl="5" rtl="0">
              <a:spcBef>
                <a:spcPts val="0"/>
              </a:spcBef>
              <a:spcAft>
                <a:spcPts val="0"/>
              </a:spcAft>
              <a:buSzPts val="7000"/>
              <a:buNone/>
              <a:defRPr/>
            </a:lvl6pPr>
            <a:lvl7pPr lvl="6" rtl="0">
              <a:spcBef>
                <a:spcPts val="0"/>
              </a:spcBef>
              <a:spcAft>
                <a:spcPts val="0"/>
              </a:spcAft>
              <a:buSzPts val="7000"/>
              <a:buNone/>
              <a:defRPr/>
            </a:lvl7pPr>
            <a:lvl8pPr lvl="7" rtl="0">
              <a:spcBef>
                <a:spcPts val="0"/>
              </a:spcBef>
              <a:spcAft>
                <a:spcPts val="0"/>
              </a:spcAft>
              <a:buSzPts val="7000"/>
              <a:buNone/>
              <a:defRPr/>
            </a:lvl8pPr>
            <a:lvl9pPr lvl="8" rtl="0">
              <a:spcBef>
                <a:spcPts val="0"/>
              </a:spcBef>
              <a:spcAft>
                <a:spcPts val="0"/>
              </a:spcAft>
              <a:buSzPts val="7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78" name="Shape 178"/>
        <p:cNvGrpSpPr/>
        <p:nvPr/>
      </p:nvGrpSpPr>
      <p:grpSpPr>
        <a:xfrm>
          <a:off x="0" y="0"/>
          <a:ext cx="0" cy="0"/>
          <a:chOff x="0" y="0"/>
          <a:chExt cx="0" cy="0"/>
        </a:xfrm>
      </p:grpSpPr>
      <p:sp>
        <p:nvSpPr>
          <p:cNvPr id="179" name="Google Shape;179;p24"/>
          <p:cNvSpPr txBox="1"/>
          <p:nvPr>
            <p:ph type="title"/>
          </p:nvPr>
        </p:nvSpPr>
        <p:spPr>
          <a:xfrm>
            <a:off x="1440000" y="3365700"/>
            <a:ext cx="46110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80" name="Google Shape;180;p24"/>
          <p:cNvSpPr txBox="1"/>
          <p:nvPr>
            <p:ph idx="1" type="subTitle"/>
          </p:nvPr>
        </p:nvSpPr>
        <p:spPr>
          <a:xfrm>
            <a:off x="1440000" y="4538750"/>
            <a:ext cx="46110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81" name="Google Shape;181;p24"/>
          <p:cNvSpPr txBox="1"/>
          <p:nvPr>
            <p:ph idx="2" type="title"/>
          </p:nvPr>
        </p:nvSpPr>
        <p:spPr>
          <a:xfrm>
            <a:off x="6838538" y="3365700"/>
            <a:ext cx="46110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82" name="Google Shape;182;p24"/>
          <p:cNvSpPr txBox="1"/>
          <p:nvPr>
            <p:ph idx="3" type="subTitle"/>
          </p:nvPr>
        </p:nvSpPr>
        <p:spPr>
          <a:xfrm>
            <a:off x="6838538" y="4538750"/>
            <a:ext cx="46110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83" name="Google Shape;183;p24"/>
          <p:cNvSpPr txBox="1"/>
          <p:nvPr>
            <p:ph idx="4" type="title"/>
          </p:nvPr>
        </p:nvSpPr>
        <p:spPr>
          <a:xfrm>
            <a:off x="1440000" y="6232500"/>
            <a:ext cx="46110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84" name="Google Shape;184;p24"/>
          <p:cNvSpPr txBox="1"/>
          <p:nvPr>
            <p:ph idx="5" type="subTitle"/>
          </p:nvPr>
        </p:nvSpPr>
        <p:spPr>
          <a:xfrm>
            <a:off x="1440000" y="7405550"/>
            <a:ext cx="46110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85" name="Google Shape;185;p24"/>
          <p:cNvSpPr txBox="1"/>
          <p:nvPr>
            <p:ph idx="6" type="title"/>
          </p:nvPr>
        </p:nvSpPr>
        <p:spPr>
          <a:xfrm>
            <a:off x="6838538" y="6232500"/>
            <a:ext cx="46110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86" name="Google Shape;186;p24"/>
          <p:cNvSpPr txBox="1"/>
          <p:nvPr>
            <p:ph idx="7" type="subTitle"/>
          </p:nvPr>
        </p:nvSpPr>
        <p:spPr>
          <a:xfrm>
            <a:off x="6838538" y="7405550"/>
            <a:ext cx="46110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87" name="Google Shape;187;p24"/>
          <p:cNvSpPr txBox="1"/>
          <p:nvPr>
            <p:ph idx="8" type="title"/>
          </p:nvPr>
        </p:nvSpPr>
        <p:spPr>
          <a:xfrm>
            <a:off x="12237091" y="3365700"/>
            <a:ext cx="46110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88" name="Google Shape;188;p24"/>
          <p:cNvSpPr txBox="1"/>
          <p:nvPr>
            <p:ph idx="9" type="subTitle"/>
          </p:nvPr>
        </p:nvSpPr>
        <p:spPr>
          <a:xfrm>
            <a:off x="12237091" y="4538750"/>
            <a:ext cx="46110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89" name="Google Shape;189;p24"/>
          <p:cNvSpPr txBox="1"/>
          <p:nvPr>
            <p:ph idx="13" type="title"/>
          </p:nvPr>
        </p:nvSpPr>
        <p:spPr>
          <a:xfrm>
            <a:off x="12237091" y="6232500"/>
            <a:ext cx="4611000" cy="105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90" name="Google Shape;190;p24"/>
          <p:cNvSpPr txBox="1"/>
          <p:nvPr>
            <p:ph idx="14" type="subTitle"/>
          </p:nvPr>
        </p:nvSpPr>
        <p:spPr>
          <a:xfrm>
            <a:off x="12237091" y="7405550"/>
            <a:ext cx="4611000" cy="969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191" name="Google Shape;191;p24"/>
          <p:cNvSpPr txBox="1"/>
          <p:nvPr>
            <p:ph idx="15" type="title"/>
          </p:nvPr>
        </p:nvSpPr>
        <p:spPr>
          <a:xfrm>
            <a:off x="1440000" y="890050"/>
            <a:ext cx="154080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7000"/>
              <a:buNone/>
              <a:defRPr/>
            </a:lvl1pPr>
            <a:lvl2pPr lvl="1" rtl="0">
              <a:spcBef>
                <a:spcPts val="0"/>
              </a:spcBef>
              <a:spcAft>
                <a:spcPts val="0"/>
              </a:spcAft>
              <a:buSzPts val="7000"/>
              <a:buNone/>
              <a:defRPr/>
            </a:lvl2pPr>
            <a:lvl3pPr lvl="2" rtl="0">
              <a:spcBef>
                <a:spcPts val="0"/>
              </a:spcBef>
              <a:spcAft>
                <a:spcPts val="0"/>
              </a:spcAft>
              <a:buSzPts val="7000"/>
              <a:buNone/>
              <a:defRPr/>
            </a:lvl3pPr>
            <a:lvl4pPr lvl="3" rtl="0">
              <a:spcBef>
                <a:spcPts val="0"/>
              </a:spcBef>
              <a:spcAft>
                <a:spcPts val="0"/>
              </a:spcAft>
              <a:buSzPts val="7000"/>
              <a:buNone/>
              <a:defRPr/>
            </a:lvl4pPr>
            <a:lvl5pPr lvl="4" rtl="0">
              <a:spcBef>
                <a:spcPts val="0"/>
              </a:spcBef>
              <a:spcAft>
                <a:spcPts val="0"/>
              </a:spcAft>
              <a:buSzPts val="7000"/>
              <a:buNone/>
              <a:defRPr/>
            </a:lvl5pPr>
            <a:lvl6pPr lvl="5" rtl="0">
              <a:spcBef>
                <a:spcPts val="0"/>
              </a:spcBef>
              <a:spcAft>
                <a:spcPts val="0"/>
              </a:spcAft>
              <a:buSzPts val="7000"/>
              <a:buNone/>
              <a:defRPr/>
            </a:lvl6pPr>
            <a:lvl7pPr lvl="6" rtl="0">
              <a:spcBef>
                <a:spcPts val="0"/>
              </a:spcBef>
              <a:spcAft>
                <a:spcPts val="0"/>
              </a:spcAft>
              <a:buSzPts val="7000"/>
              <a:buNone/>
              <a:defRPr/>
            </a:lvl7pPr>
            <a:lvl8pPr lvl="7" rtl="0">
              <a:spcBef>
                <a:spcPts val="0"/>
              </a:spcBef>
              <a:spcAft>
                <a:spcPts val="0"/>
              </a:spcAft>
              <a:buSzPts val="7000"/>
              <a:buNone/>
              <a:defRPr/>
            </a:lvl8pPr>
            <a:lvl9pPr lvl="8" rtl="0">
              <a:spcBef>
                <a:spcPts val="0"/>
              </a:spcBef>
              <a:spcAft>
                <a:spcPts val="0"/>
              </a:spcAft>
              <a:buSzPts val="70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rgbClr val="46A9E7">
            <a:alpha val="7140"/>
          </a:srgbClr>
        </a:solidFill>
      </p:bgPr>
    </p:bg>
    <p:spTree>
      <p:nvGrpSpPr>
        <p:cNvPr id="192" name="Shape 192"/>
        <p:cNvGrpSpPr/>
        <p:nvPr/>
      </p:nvGrpSpPr>
      <p:grpSpPr>
        <a:xfrm>
          <a:off x="0" y="0"/>
          <a:ext cx="0" cy="0"/>
          <a:chOff x="0" y="0"/>
          <a:chExt cx="0" cy="0"/>
        </a:xfrm>
      </p:grpSpPr>
      <p:sp>
        <p:nvSpPr>
          <p:cNvPr id="193" name="Google Shape;193;p25"/>
          <p:cNvSpPr txBox="1"/>
          <p:nvPr>
            <p:ph hasCustomPrompt="1" type="title"/>
          </p:nvPr>
        </p:nvSpPr>
        <p:spPr>
          <a:xfrm>
            <a:off x="2568000" y="845400"/>
            <a:ext cx="13152000" cy="16566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12400"/>
              <a:buNone/>
              <a:defRPr sz="9000">
                <a:solidFill>
                  <a:srgbClr val="46A9E7"/>
                </a:solidFill>
              </a:defRPr>
            </a:lvl1pPr>
            <a:lvl2pPr lvl="1" rtl="0" algn="ctr">
              <a:spcBef>
                <a:spcPts val="0"/>
              </a:spcBef>
              <a:spcAft>
                <a:spcPts val="0"/>
              </a:spcAft>
              <a:buSzPts val="12400"/>
              <a:buNone/>
              <a:defRPr sz="12400"/>
            </a:lvl2pPr>
            <a:lvl3pPr lvl="2" rtl="0" algn="ctr">
              <a:spcBef>
                <a:spcPts val="0"/>
              </a:spcBef>
              <a:spcAft>
                <a:spcPts val="0"/>
              </a:spcAft>
              <a:buSzPts val="12400"/>
              <a:buNone/>
              <a:defRPr sz="12400"/>
            </a:lvl3pPr>
            <a:lvl4pPr lvl="3" rtl="0" algn="ctr">
              <a:spcBef>
                <a:spcPts val="0"/>
              </a:spcBef>
              <a:spcAft>
                <a:spcPts val="0"/>
              </a:spcAft>
              <a:buSzPts val="12400"/>
              <a:buNone/>
              <a:defRPr sz="12400"/>
            </a:lvl4pPr>
            <a:lvl5pPr lvl="4" rtl="0" algn="ctr">
              <a:spcBef>
                <a:spcPts val="0"/>
              </a:spcBef>
              <a:spcAft>
                <a:spcPts val="0"/>
              </a:spcAft>
              <a:buSzPts val="12400"/>
              <a:buNone/>
              <a:defRPr sz="12400"/>
            </a:lvl5pPr>
            <a:lvl6pPr lvl="5" rtl="0" algn="ctr">
              <a:spcBef>
                <a:spcPts val="0"/>
              </a:spcBef>
              <a:spcAft>
                <a:spcPts val="0"/>
              </a:spcAft>
              <a:buSzPts val="12400"/>
              <a:buNone/>
              <a:defRPr sz="12400"/>
            </a:lvl6pPr>
            <a:lvl7pPr lvl="6" rtl="0" algn="ctr">
              <a:spcBef>
                <a:spcPts val="0"/>
              </a:spcBef>
              <a:spcAft>
                <a:spcPts val="0"/>
              </a:spcAft>
              <a:buSzPts val="12400"/>
              <a:buNone/>
              <a:defRPr sz="12400"/>
            </a:lvl7pPr>
            <a:lvl8pPr lvl="7" rtl="0" algn="ctr">
              <a:spcBef>
                <a:spcPts val="0"/>
              </a:spcBef>
              <a:spcAft>
                <a:spcPts val="0"/>
              </a:spcAft>
              <a:buSzPts val="12400"/>
              <a:buNone/>
              <a:defRPr sz="12400"/>
            </a:lvl8pPr>
            <a:lvl9pPr lvl="8" rtl="0" algn="ctr">
              <a:spcBef>
                <a:spcPts val="0"/>
              </a:spcBef>
              <a:spcAft>
                <a:spcPts val="0"/>
              </a:spcAft>
              <a:buSzPts val="12400"/>
              <a:buNone/>
              <a:defRPr sz="12400"/>
            </a:lvl9pPr>
          </a:lstStyle>
          <a:p>
            <a:r>
              <a:t>xx%</a:t>
            </a:r>
          </a:p>
        </p:txBody>
      </p:sp>
      <p:sp>
        <p:nvSpPr>
          <p:cNvPr id="194" name="Google Shape;194;p25"/>
          <p:cNvSpPr txBox="1"/>
          <p:nvPr>
            <p:ph idx="1" type="subTitle"/>
          </p:nvPr>
        </p:nvSpPr>
        <p:spPr>
          <a:xfrm>
            <a:off x="2568000" y="2502000"/>
            <a:ext cx="13152000" cy="8904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Clr>
                <a:schemeClr val="dk1"/>
              </a:buClr>
              <a:buSzPts val="2800"/>
              <a:buNone/>
              <a:defRPr sz="3200">
                <a:solidFill>
                  <a:schemeClr val="dk1"/>
                </a:solidFill>
              </a:defRPr>
            </a:lvl1pPr>
            <a:lvl2pPr lvl="1" rtl="0" algn="ctr">
              <a:lnSpc>
                <a:spcPct val="100000"/>
              </a:lnSpc>
              <a:spcBef>
                <a:spcPts val="0"/>
              </a:spcBef>
              <a:spcAft>
                <a:spcPts val="0"/>
              </a:spcAft>
              <a:buClr>
                <a:schemeClr val="dk1"/>
              </a:buClr>
              <a:buSzPts val="2800"/>
              <a:buNone/>
              <a:defRPr>
                <a:solidFill>
                  <a:schemeClr val="dk1"/>
                </a:solidFill>
              </a:defRPr>
            </a:lvl2pPr>
            <a:lvl3pPr lvl="2" rtl="0" algn="ctr">
              <a:lnSpc>
                <a:spcPct val="100000"/>
              </a:lnSpc>
              <a:spcBef>
                <a:spcPts val="0"/>
              </a:spcBef>
              <a:spcAft>
                <a:spcPts val="0"/>
              </a:spcAft>
              <a:buClr>
                <a:schemeClr val="dk1"/>
              </a:buClr>
              <a:buSzPts val="2800"/>
              <a:buNone/>
              <a:defRPr>
                <a:solidFill>
                  <a:schemeClr val="dk1"/>
                </a:solidFill>
              </a:defRPr>
            </a:lvl3pPr>
            <a:lvl4pPr lvl="3" rtl="0" algn="ctr">
              <a:lnSpc>
                <a:spcPct val="100000"/>
              </a:lnSpc>
              <a:spcBef>
                <a:spcPts val="0"/>
              </a:spcBef>
              <a:spcAft>
                <a:spcPts val="0"/>
              </a:spcAft>
              <a:buClr>
                <a:schemeClr val="dk1"/>
              </a:buClr>
              <a:buSzPts val="2800"/>
              <a:buNone/>
              <a:defRPr>
                <a:solidFill>
                  <a:schemeClr val="dk1"/>
                </a:solidFill>
              </a:defRPr>
            </a:lvl4pPr>
            <a:lvl5pPr lvl="4" rtl="0" algn="ctr">
              <a:lnSpc>
                <a:spcPct val="100000"/>
              </a:lnSpc>
              <a:spcBef>
                <a:spcPts val="0"/>
              </a:spcBef>
              <a:spcAft>
                <a:spcPts val="0"/>
              </a:spcAft>
              <a:buClr>
                <a:schemeClr val="dk1"/>
              </a:buClr>
              <a:buSzPts val="2800"/>
              <a:buNone/>
              <a:defRPr>
                <a:solidFill>
                  <a:schemeClr val="dk1"/>
                </a:solidFill>
              </a:defRPr>
            </a:lvl5pPr>
            <a:lvl6pPr lvl="5" rtl="0" algn="ctr">
              <a:lnSpc>
                <a:spcPct val="100000"/>
              </a:lnSpc>
              <a:spcBef>
                <a:spcPts val="0"/>
              </a:spcBef>
              <a:spcAft>
                <a:spcPts val="0"/>
              </a:spcAft>
              <a:buClr>
                <a:schemeClr val="dk1"/>
              </a:buClr>
              <a:buSzPts val="2800"/>
              <a:buNone/>
              <a:defRPr>
                <a:solidFill>
                  <a:schemeClr val="dk1"/>
                </a:solidFill>
              </a:defRPr>
            </a:lvl6pPr>
            <a:lvl7pPr lvl="6" rtl="0" algn="ctr">
              <a:lnSpc>
                <a:spcPct val="100000"/>
              </a:lnSpc>
              <a:spcBef>
                <a:spcPts val="0"/>
              </a:spcBef>
              <a:spcAft>
                <a:spcPts val="0"/>
              </a:spcAft>
              <a:buClr>
                <a:schemeClr val="dk1"/>
              </a:buClr>
              <a:buSzPts val="2800"/>
              <a:buNone/>
              <a:defRPr>
                <a:solidFill>
                  <a:schemeClr val="dk1"/>
                </a:solidFill>
              </a:defRPr>
            </a:lvl7pPr>
            <a:lvl8pPr lvl="7" rtl="0" algn="ctr">
              <a:lnSpc>
                <a:spcPct val="100000"/>
              </a:lnSpc>
              <a:spcBef>
                <a:spcPts val="0"/>
              </a:spcBef>
              <a:spcAft>
                <a:spcPts val="0"/>
              </a:spcAft>
              <a:buClr>
                <a:schemeClr val="dk1"/>
              </a:buClr>
              <a:buSzPts val="2800"/>
              <a:buNone/>
              <a:defRPr>
                <a:solidFill>
                  <a:schemeClr val="dk1"/>
                </a:solidFill>
              </a:defRPr>
            </a:lvl8pPr>
            <a:lvl9pPr lvl="8" rtl="0" algn="ctr">
              <a:lnSpc>
                <a:spcPct val="100000"/>
              </a:lnSpc>
              <a:spcBef>
                <a:spcPts val="0"/>
              </a:spcBef>
              <a:spcAft>
                <a:spcPts val="0"/>
              </a:spcAft>
              <a:buClr>
                <a:schemeClr val="dk1"/>
              </a:buClr>
              <a:buSzPts val="2800"/>
              <a:buNone/>
              <a:defRPr>
                <a:solidFill>
                  <a:schemeClr val="dk1"/>
                </a:solidFill>
              </a:defRPr>
            </a:lvl9pPr>
          </a:lstStyle>
          <a:p/>
        </p:txBody>
      </p:sp>
      <p:sp>
        <p:nvSpPr>
          <p:cNvPr id="195" name="Google Shape;195;p25"/>
          <p:cNvSpPr txBox="1"/>
          <p:nvPr>
            <p:ph hasCustomPrompt="1" idx="2" type="title"/>
          </p:nvPr>
        </p:nvSpPr>
        <p:spPr>
          <a:xfrm>
            <a:off x="2568000" y="3757675"/>
            <a:ext cx="13152000" cy="16566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12400"/>
              <a:buNone/>
              <a:defRPr sz="9000">
                <a:solidFill>
                  <a:srgbClr val="46A9E7"/>
                </a:solidFill>
              </a:defRPr>
            </a:lvl1pPr>
            <a:lvl2pPr lvl="1" rtl="0" algn="ctr">
              <a:spcBef>
                <a:spcPts val="0"/>
              </a:spcBef>
              <a:spcAft>
                <a:spcPts val="0"/>
              </a:spcAft>
              <a:buSzPts val="12400"/>
              <a:buNone/>
              <a:defRPr sz="12400"/>
            </a:lvl2pPr>
            <a:lvl3pPr lvl="2" rtl="0" algn="ctr">
              <a:spcBef>
                <a:spcPts val="0"/>
              </a:spcBef>
              <a:spcAft>
                <a:spcPts val="0"/>
              </a:spcAft>
              <a:buSzPts val="12400"/>
              <a:buNone/>
              <a:defRPr sz="12400"/>
            </a:lvl3pPr>
            <a:lvl4pPr lvl="3" rtl="0" algn="ctr">
              <a:spcBef>
                <a:spcPts val="0"/>
              </a:spcBef>
              <a:spcAft>
                <a:spcPts val="0"/>
              </a:spcAft>
              <a:buSzPts val="12400"/>
              <a:buNone/>
              <a:defRPr sz="12400"/>
            </a:lvl4pPr>
            <a:lvl5pPr lvl="4" rtl="0" algn="ctr">
              <a:spcBef>
                <a:spcPts val="0"/>
              </a:spcBef>
              <a:spcAft>
                <a:spcPts val="0"/>
              </a:spcAft>
              <a:buSzPts val="12400"/>
              <a:buNone/>
              <a:defRPr sz="12400"/>
            </a:lvl5pPr>
            <a:lvl6pPr lvl="5" rtl="0" algn="ctr">
              <a:spcBef>
                <a:spcPts val="0"/>
              </a:spcBef>
              <a:spcAft>
                <a:spcPts val="0"/>
              </a:spcAft>
              <a:buSzPts val="12400"/>
              <a:buNone/>
              <a:defRPr sz="12400"/>
            </a:lvl6pPr>
            <a:lvl7pPr lvl="6" rtl="0" algn="ctr">
              <a:spcBef>
                <a:spcPts val="0"/>
              </a:spcBef>
              <a:spcAft>
                <a:spcPts val="0"/>
              </a:spcAft>
              <a:buSzPts val="12400"/>
              <a:buNone/>
              <a:defRPr sz="12400"/>
            </a:lvl7pPr>
            <a:lvl8pPr lvl="7" rtl="0" algn="ctr">
              <a:spcBef>
                <a:spcPts val="0"/>
              </a:spcBef>
              <a:spcAft>
                <a:spcPts val="0"/>
              </a:spcAft>
              <a:buSzPts val="12400"/>
              <a:buNone/>
              <a:defRPr sz="12400"/>
            </a:lvl8pPr>
            <a:lvl9pPr lvl="8" rtl="0" algn="ctr">
              <a:spcBef>
                <a:spcPts val="0"/>
              </a:spcBef>
              <a:spcAft>
                <a:spcPts val="0"/>
              </a:spcAft>
              <a:buSzPts val="12400"/>
              <a:buNone/>
              <a:defRPr sz="12400"/>
            </a:lvl9pPr>
          </a:lstStyle>
          <a:p>
            <a:r>
              <a:t>xx%</a:t>
            </a:r>
          </a:p>
        </p:txBody>
      </p:sp>
      <p:sp>
        <p:nvSpPr>
          <p:cNvPr id="196" name="Google Shape;196;p25"/>
          <p:cNvSpPr txBox="1"/>
          <p:nvPr>
            <p:ph idx="3" type="subTitle"/>
          </p:nvPr>
        </p:nvSpPr>
        <p:spPr>
          <a:xfrm>
            <a:off x="2568000" y="5414275"/>
            <a:ext cx="13152000" cy="8904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Clr>
                <a:schemeClr val="dk1"/>
              </a:buClr>
              <a:buSzPts val="2800"/>
              <a:buNone/>
              <a:defRPr sz="3200">
                <a:solidFill>
                  <a:schemeClr val="dk1"/>
                </a:solidFill>
              </a:defRPr>
            </a:lvl1pPr>
            <a:lvl2pPr lvl="1" rtl="0" algn="ctr">
              <a:lnSpc>
                <a:spcPct val="100000"/>
              </a:lnSpc>
              <a:spcBef>
                <a:spcPts val="0"/>
              </a:spcBef>
              <a:spcAft>
                <a:spcPts val="0"/>
              </a:spcAft>
              <a:buClr>
                <a:schemeClr val="dk1"/>
              </a:buClr>
              <a:buSzPts val="2800"/>
              <a:buNone/>
              <a:defRPr>
                <a:solidFill>
                  <a:schemeClr val="dk1"/>
                </a:solidFill>
              </a:defRPr>
            </a:lvl2pPr>
            <a:lvl3pPr lvl="2" rtl="0" algn="ctr">
              <a:lnSpc>
                <a:spcPct val="100000"/>
              </a:lnSpc>
              <a:spcBef>
                <a:spcPts val="0"/>
              </a:spcBef>
              <a:spcAft>
                <a:spcPts val="0"/>
              </a:spcAft>
              <a:buClr>
                <a:schemeClr val="dk1"/>
              </a:buClr>
              <a:buSzPts val="2800"/>
              <a:buNone/>
              <a:defRPr>
                <a:solidFill>
                  <a:schemeClr val="dk1"/>
                </a:solidFill>
              </a:defRPr>
            </a:lvl3pPr>
            <a:lvl4pPr lvl="3" rtl="0" algn="ctr">
              <a:lnSpc>
                <a:spcPct val="100000"/>
              </a:lnSpc>
              <a:spcBef>
                <a:spcPts val="0"/>
              </a:spcBef>
              <a:spcAft>
                <a:spcPts val="0"/>
              </a:spcAft>
              <a:buClr>
                <a:schemeClr val="dk1"/>
              </a:buClr>
              <a:buSzPts val="2800"/>
              <a:buNone/>
              <a:defRPr>
                <a:solidFill>
                  <a:schemeClr val="dk1"/>
                </a:solidFill>
              </a:defRPr>
            </a:lvl4pPr>
            <a:lvl5pPr lvl="4" rtl="0" algn="ctr">
              <a:lnSpc>
                <a:spcPct val="100000"/>
              </a:lnSpc>
              <a:spcBef>
                <a:spcPts val="0"/>
              </a:spcBef>
              <a:spcAft>
                <a:spcPts val="0"/>
              </a:spcAft>
              <a:buClr>
                <a:schemeClr val="dk1"/>
              </a:buClr>
              <a:buSzPts val="2800"/>
              <a:buNone/>
              <a:defRPr>
                <a:solidFill>
                  <a:schemeClr val="dk1"/>
                </a:solidFill>
              </a:defRPr>
            </a:lvl5pPr>
            <a:lvl6pPr lvl="5" rtl="0" algn="ctr">
              <a:lnSpc>
                <a:spcPct val="100000"/>
              </a:lnSpc>
              <a:spcBef>
                <a:spcPts val="0"/>
              </a:spcBef>
              <a:spcAft>
                <a:spcPts val="0"/>
              </a:spcAft>
              <a:buClr>
                <a:schemeClr val="dk1"/>
              </a:buClr>
              <a:buSzPts val="2800"/>
              <a:buNone/>
              <a:defRPr>
                <a:solidFill>
                  <a:schemeClr val="dk1"/>
                </a:solidFill>
              </a:defRPr>
            </a:lvl6pPr>
            <a:lvl7pPr lvl="6" rtl="0" algn="ctr">
              <a:lnSpc>
                <a:spcPct val="100000"/>
              </a:lnSpc>
              <a:spcBef>
                <a:spcPts val="0"/>
              </a:spcBef>
              <a:spcAft>
                <a:spcPts val="0"/>
              </a:spcAft>
              <a:buClr>
                <a:schemeClr val="dk1"/>
              </a:buClr>
              <a:buSzPts val="2800"/>
              <a:buNone/>
              <a:defRPr>
                <a:solidFill>
                  <a:schemeClr val="dk1"/>
                </a:solidFill>
              </a:defRPr>
            </a:lvl7pPr>
            <a:lvl8pPr lvl="7" rtl="0" algn="ctr">
              <a:lnSpc>
                <a:spcPct val="100000"/>
              </a:lnSpc>
              <a:spcBef>
                <a:spcPts val="0"/>
              </a:spcBef>
              <a:spcAft>
                <a:spcPts val="0"/>
              </a:spcAft>
              <a:buClr>
                <a:schemeClr val="dk1"/>
              </a:buClr>
              <a:buSzPts val="2800"/>
              <a:buNone/>
              <a:defRPr>
                <a:solidFill>
                  <a:schemeClr val="dk1"/>
                </a:solidFill>
              </a:defRPr>
            </a:lvl8pPr>
            <a:lvl9pPr lvl="8" rtl="0" algn="ctr">
              <a:lnSpc>
                <a:spcPct val="100000"/>
              </a:lnSpc>
              <a:spcBef>
                <a:spcPts val="0"/>
              </a:spcBef>
              <a:spcAft>
                <a:spcPts val="0"/>
              </a:spcAft>
              <a:buClr>
                <a:schemeClr val="dk1"/>
              </a:buClr>
              <a:buSzPts val="2800"/>
              <a:buNone/>
              <a:defRPr>
                <a:solidFill>
                  <a:schemeClr val="dk1"/>
                </a:solidFill>
              </a:defRPr>
            </a:lvl9pPr>
          </a:lstStyle>
          <a:p/>
        </p:txBody>
      </p:sp>
      <p:sp>
        <p:nvSpPr>
          <p:cNvPr id="197" name="Google Shape;197;p25"/>
          <p:cNvSpPr txBox="1"/>
          <p:nvPr>
            <p:ph hasCustomPrompt="1" idx="4" type="title"/>
          </p:nvPr>
        </p:nvSpPr>
        <p:spPr>
          <a:xfrm>
            <a:off x="2568000" y="6669975"/>
            <a:ext cx="13152000" cy="16566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12400"/>
              <a:buNone/>
              <a:defRPr sz="9000">
                <a:solidFill>
                  <a:srgbClr val="46A9E7"/>
                </a:solidFill>
              </a:defRPr>
            </a:lvl1pPr>
            <a:lvl2pPr lvl="1" rtl="0" algn="ctr">
              <a:spcBef>
                <a:spcPts val="0"/>
              </a:spcBef>
              <a:spcAft>
                <a:spcPts val="0"/>
              </a:spcAft>
              <a:buSzPts val="12400"/>
              <a:buNone/>
              <a:defRPr sz="12400"/>
            </a:lvl2pPr>
            <a:lvl3pPr lvl="2" rtl="0" algn="ctr">
              <a:spcBef>
                <a:spcPts val="0"/>
              </a:spcBef>
              <a:spcAft>
                <a:spcPts val="0"/>
              </a:spcAft>
              <a:buSzPts val="12400"/>
              <a:buNone/>
              <a:defRPr sz="12400"/>
            </a:lvl3pPr>
            <a:lvl4pPr lvl="3" rtl="0" algn="ctr">
              <a:spcBef>
                <a:spcPts val="0"/>
              </a:spcBef>
              <a:spcAft>
                <a:spcPts val="0"/>
              </a:spcAft>
              <a:buSzPts val="12400"/>
              <a:buNone/>
              <a:defRPr sz="12400"/>
            </a:lvl4pPr>
            <a:lvl5pPr lvl="4" rtl="0" algn="ctr">
              <a:spcBef>
                <a:spcPts val="0"/>
              </a:spcBef>
              <a:spcAft>
                <a:spcPts val="0"/>
              </a:spcAft>
              <a:buSzPts val="12400"/>
              <a:buNone/>
              <a:defRPr sz="12400"/>
            </a:lvl5pPr>
            <a:lvl6pPr lvl="5" rtl="0" algn="ctr">
              <a:spcBef>
                <a:spcPts val="0"/>
              </a:spcBef>
              <a:spcAft>
                <a:spcPts val="0"/>
              </a:spcAft>
              <a:buSzPts val="12400"/>
              <a:buNone/>
              <a:defRPr sz="12400"/>
            </a:lvl6pPr>
            <a:lvl7pPr lvl="6" rtl="0" algn="ctr">
              <a:spcBef>
                <a:spcPts val="0"/>
              </a:spcBef>
              <a:spcAft>
                <a:spcPts val="0"/>
              </a:spcAft>
              <a:buSzPts val="12400"/>
              <a:buNone/>
              <a:defRPr sz="12400"/>
            </a:lvl7pPr>
            <a:lvl8pPr lvl="7" rtl="0" algn="ctr">
              <a:spcBef>
                <a:spcPts val="0"/>
              </a:spcBef>
              <a:spcAft>
                <a:spcPts val="0"/>
              </a:spcAft>
              <a:buSzPts val="12400"/>
              <a:buNone/>
              <a:defRPr sz="12400"/>
            </a:lvl8pPr>
            <a:lvl9pPr lvl="8" rtl="0" algn="ctr">
              <a:spcBef>
                <a:spcPts val="0"/>
              </a:spcBef>
              <a:spcAft>
                <a:spcPts val="0"/>
              </a:spcAft>
              <a:buSzPts val="12400"/>
              <a:buNone/>
              <a:defRPr sz="12400"/>
            </a:lvl9pPr>
          </a:lstStyle>
          <a:p>
            <a:r>
              <a:t>xx%</a:t>
            </a:r>
          </a:p>
        </p:txBody>
      </p:sp>
      <p:sp>
        <p:nvSpPr>
          <p:cNvPr id="198" name="Google Shape;198;p25"/>
          <p:cNvSpPr txBox="1"/>
          <p:nvPr>
            <p:ph idx="5" type="subTitle"/>
          </p:nvPr>
        </p:nvSpPr>
        <p:spPr>
          <a:xfrm>
            <a:off x="2568000" y="8326575"/>
            <a:ext cx="13152000" cy="8904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Clr>
                <a:schemeClr val="dk1"/>
              </a:buClr>
              <a:buSzPts val="2800"/>
              <a:buNone/>
              <a:defRPr sz="3200">
                <a:solidFill>
                  <a:schemeClr val="dk1"/>
                </a:solidFill>
              </a:defRPr>
            </a:lvl1pPr>
            <a:lvl2pPr lvl="1" rtl="0" algn="ctr">
              <a:lnSpc>
                <a:spcPct val="100000"/>
              </a:lnSpc>
              <a:spcBef>
                <a:spcPts val="0"/>
              </a:spcBef>
              <a:spcAft>
                <a:spcPts val="0"/>
              </a:spcAft>
              <a:buClr>
                <a:schemeClr val="dk1"/>
              </a:buClr>
              <a:buSzPts val="2800"/>
              <a:buNone/>
              <a:defRPr>
                <a:solidFill>
                  <a:schemeClr val="dk1"/>
                </a:solidFill>
              </a:defRPr>
            </a:lvl2pPr>
            <a:lvl3pPr lvl="2" rtl="0" algn="ctr">
              <a:lnSpc>
                <a:spcPct val="100000"/>
              </a:lnSpc>
              <a:spcBef>
                <a:spcPts val="0"/>
              </a:spcBef>
              <a:spcAft>
                <a:spcPts val="0"/>
              </a:spcAft>
              <a:buClr>
                <a:schemeClr val="dk1"/>
              </a:buClr>
              <a:buSzPts val="2800"/>
              <a:buNone/>
              <a:defRPr>
                <a:solidFill>
                  <a:schemeClr val="dk1"/>
                </a:solidFill>
              </a:defRPr>
            </a:lvl3pPr>
            <a:lvl4pPr lvl="3" rtl="0" algn="ctr">
              <a:lnSpc>
                <a:spcPct val="100000"/>
              </a:lnSpc>
              <a:spcBef>
                <a:spcPts val="0"/>
              </a:spcBef>
              <a:spcAft>
                <a:spcPts val="0"/>
              </a:spcAft>
              <a:buClr>
                <a:schemeClr val="dk1"/>
              </a:buClr>
              <a:buSzPts val="2800"/>
              <a:buNone/>
              <a:defRPr>
                <a:solidFill>
                  <a:schemeClr val="dk1"/>
                </a:solidFill>
              </a:defRPr>
            </a:lvl4pPr>
            <a:lvl5pPr lvl="4" rtl="0" algn="ctr">
              <a:lnSpc>
                <a:spcPct val="100000"/>
              </a:lnSpc>
              <a:spcBef>
                <a:spcPts val="0"/>
              </a:spcBef>
              <a:spcAft>
                <a:spcPts val="0"/>
              </a:spcAft>
              <a:buClr>
                <a:schemeClr val="dk1"/>
              </a:buClr>
              <a:buSzPts val="2800"/>
              <a:buNone/>
              <a:defRPr>
                <a:solidFill>
                  <a:schemeClr val="dk1"/>
                </a:solidFill>
              </a:defRPr>
            </a:lvl5pPr>
            <a:lvl6pPr lvl="5" rtl="0" algn="ctr">
              <a:lnSpc>
                <a:spcPct val="100000"/>
              </a:lnSpc>
              <a:spcBef>
                <a:spcPts val="0"/>
              </a:spcBef>
              <a:spcAft>
                <a:spcPts val="0"/>
              </a:spcAft>
              <a:buClr>
                <a:schemeClr val="dk1"/>
              </a:buClr>
              <a:buSzPts val="2800"/>
              <a:buNone/>
              <a:defRPr>
                <a:solidFill>
                  <a:schemeClr val="dk1"/>
                </a:solidFill>
              </a:defRPr>
            </a:lvl6pPr>
            <a:lvl7pPr lvl="6" rtl="0" algn="ctr">
              <a:lnSpc>
                <a:spcPct val="100000"/>
              </a:lnSpc>
              <a:spcBef>
                <a:spcPts val="0"/>
              </a:spcBef>
              <a:spcAft>
                <a:spcPts val="0"/>
              </a:spcAft>
              <a:buClr>
                <a:schemeClr val="dk1"/>
              </a:buClr>
              <a:buSzPts val="2800"/>
              <a:buNone/>
              <a:defRPr>
                <a:solidFill>
                  <a:schemeClr val="dk1"/>
                </a:solidFill>
              </a:defRPr>
            </a:lvl7pPr>
            <a:lvl8pPr lvl="7" rtl="0" algn="ctr">
              <a:lnSpc>
                <a:spcPct val="100000"/>
              </a:lnSpc>
              <a:spcBef>
                <a:spcPts val="0"/>
              </a:spcBef>
              <a:spcAft>
                <a:spcPts val="0"/>
              </a:spcAft>
              <a:buClr>
                <a:schemeClr val="dk1"/>
              </a:buClr>
              <a:buSzPts val="2800"/>
              <a:buNone/>
              <a:defRPr>
                <a:solidFill>
                  <a:schemeClr val="dk1"/>
                </a:solidFill>
              </a:defRPr>
            </a:lvl8pPr>
            <a:lvl9pPr lvl="8" rtl="0" algn="ctr">
              <a:lnSpc>
                <a:spcPct val="100000"/>
              </a:lnSpc>
              <a:spcBef>
                <a:spcPts val="0"/>
              </a:spcBef>
              <a:spcAft>
                <a:spcPts val="0"/>
              </a:spcAft>
              <a:buClr>
                <a:schemeClr val="dk1"/>
              </a:buClr>
              <a:buSzPts val="2800"/>
              <a:buNone/>
              <a:defRPr>
                <a:solidFill>
                  <a:schemeClr val="dk1"/>
                </a:solidFill>
              </a:defRPr>
            </a:lvl9pPr>
          </a:lstStyle>
          <a:p/>
        </p:txBody>
      </p:sp>
      <p:sp>
        <p:nvSpPr>
          <p:cNvPr id="199" name="Google Shape;199;p25"/>
          <p:cNvSpPr/>
          <p:nvPr/>
        </p:nvSpPr>
        <p:spPr>
          <a:xfrm rot="5400000">
            <a:off x="-1049615" y="2988276"/>
            <a:ext cx="9428850" cy="8967881"/>
          </a:xfrm>
          <a:custGeom>
            <a:rect b="b" l="l" r="r" t="t"/>
            <a:pathLst>
              <a:path extrusionOk="0" h="132465" w="139274">
                <a:moveTo>
                  <a:pt x="0" y="130701"/>
                </a:moveTo>
                <a:cubicBezTo>
                  <a:pt x="2553" y="101066"/>
                  <a:pt x="29150" y="108178"/>
                  <a:pt x="40548" y="99637"/>
                </a:cubicBezTo>
                <a:cubicBezTo>
                  <a:pt x="55624" y="88300"/>
                  <a:pt x="52402" y="65320"/>
                  <a:pt x="69394" y="55837"/>
                </a:cubicBezTo>
                <a:cubicBezTo>
                  <a:pt x="75473" y="52433"/>
                  <a:pt x="82798" y="51764"/>
                  <a:pt x="89759" y="50427"/>
                </a:cubicBezTo>
                <a:cubicBezTo>
                  <a:pt x="96689" y="49089"/>
                  <a:pt x="104045" y="46627"/>
                  <a:pt x="107844" y="41004"/>
                </a:cubicBezTo>
                <a:cubicBezTo>
                  <a:pt x="110580" y="36961"/>
                  <a:pt x="111066" y="31946"/>
                  <a:pt x="111461" y="27174"/>
                </a:cubicBezTo>
                <a:cubicBezTo>
                  <a:pt x="111826" y="22402"/>
                  <a:pt x="112252" y="17356"/>
                  <a:pt x="114957" y="13314"/>
                </a:cubicBezTo>
                <a:cubicBezTo>
                  <a:pt x="117632" y="9241"/>
                  <a:pt x="127358" y="0"/>
                  <a:pt x="137237" y="4803"/>
                </a:cubicBezTo>
                <a:cubicBezTo>
                  <a:pt x="138118" y="5198"/>
                  <a:pt x="139273" y="132464"/>
                  <a:pt x="139273" y="132464"/>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 name="Google Shape;200;p25"/>
          <p:cNvSpPr/>
          <p:nvPr/>
        </p:nvSpPr>
        <p:spPr>
          <a:xfrm rot="5400000">
            <a:off x="-11634" y="5279571"/>
            <a:ext cx="6366914" cy="7447203"/>
          </a:xfrm>
          <a:custGeom>
            <a:rect b="b" l="l" r="r" t="t"/>
            <a:pathLst>
              <a:path extrusionOk="0" h="110003" w="94046">
                <a:moveTo>
                  <a:pt x="94045" y="5138"/>
                </a:moveTo>
                <a:cubicBezTo>
                  <a:pt x="80367" y="1"/>
                  <a:pt x="69577" y="12159"/>
                  <a:pt x="71978" y="25412"/>
                </a:cubicBezTo>
                <a:cubicBezTo>
                  <a:pt x="74014" y="36932"/>
                  <a:pt x="73163" y="45807"/>
                  <a:pt x="70732" y="53558"/>
                </a:cubicBezTo>
                <a:cubicBezTo>
                  <a:pt x="67874" y="62707"/>
                  <a:pt x="61856" y="72403"/>
                  <a:pt x="52859" y="75777"/>
                </a:cubicBezTo>
                <a:cubicBezTo>
                  <a:pt x="46263" y="78270"/>
                  <a:pt x="38968" y="77449"/>
                  <a:pt x="31886" y="77327"/>
                </a:cubicBezTo>
                <a:cubicBezTo>
                  <a:pt x="24804" y="77206"/>
                  <a:pt x="17114" y="78178"/>
                  <a:pt x="12159" y="83194"/>
                </a:cubicBezTo>
                <a:cubicBezTo>
                  <a:pt x="6050" y="89364"/>
                  <a:pt x="6293" y="99395"/>
                  <a:pt x="2068" y="107054"/>
                </a:cubicBezTo>
                <a:cubicBezTo>
                  <a:pt x="1460" y="108118"/>
                  <a:pt x="761" y="109091"/>
                  <a:pt x="1" y="110003"/>
                </a:cubicBezTo>
                <a:lnTo>
                  <a:pt x="94045" y="110003"/>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 name="Google Shape;201;p25"/>
          <p:cNvSpPr/>
          <p:nvPr/>
        </p:nvSpPr>
        <p:spPr>
          <a:xfrm rot="5400000">
            <a:off x="-1348151" y="8838551"/>
            <a:ext cx="4144459" cy="2551681"/>
          </a:xfrm>
          <a:custGeom>
            <a:rect b="b" l="l" r="r" t="t"/>
            <a:pathLst>
              <a:path extrusionOk="0" h="37691" w="61218">
                <a:moveTo>
                  <a:pt x="61217" y="0"/>
                </a:moveTo>
                <a:cubicBezTo>
                  <a:pt x="58208" y="4499"/>
                  <a:pt x="54196" y="8146"/>
                  <a:pt x="49180" y="10031"/>
                </a:cubicBezTo>
                <a:cubicBezTo>
                  <a:pt x="42554" y="12553"/>
                  <a:pt x="35259" y="11702"/>
                  <a:pt x="28207" y="11581"/>
                </a:cubicBezTo>
                <a:cubicBezTo>
                  <a:pt x="21125" y="11490"/>
                  <a:pt x="13405" y="12432"/>
                  <a:pt x="8481" y="17447"/>
                </a:cubicBezTo>
                <a:cubicBezTo>
                  <a:pt x="3283" y="22675"/>
                  <a:pt x="2675" y="30730"/>
                  <a:pt x="0" y="37691"/>
                </a:cubicBezTo>
                <a:lnTo>
                  <a:pt x="61217" y="37691"/>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 name="Google Shape;202;p25"/>
          <p:cNvSpPr/>
          <p:nvPr/>
        </p:nvSpPr>
        <p:spPr>
          <a:xfrm rot="-5400000">
            <a:off x="10147197" y="6190849"/>
            <a:ext cx="7134946" cy="8407949"/>
          </a:xfrm>
          <a:custGeom>
            <a:rect b="b" l="l" r="r" t="t"/>
            <a:pathLst>
              <a:path extrusionOk="0" h="102586" w="87054">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 name="Google Shape;203;p25"/>
          <p:cNvSpPr/>
          <p:nvPr/>
        </p:nvSpPr>
        <p:spPr>
          <a:xfrm rot="-5400000">
            <a:off x="9396444" y="3655490"/>
            <a:ext cx="12648067" cy="5814570"/>
          </a:xfrm>
          <a:custGeom>
            <a:rect b="b" l="l" r="r" t="t"/>
            <a:pathLst>
              <a:path extrusionOk="0" h="70944" w="154320">
                <a:moveTo>
                  <a:pt x="0" y="70944"/>
                </a:moveTo>
                <a:lnTo>
                  <a:pt x="154319" y="70944"/>
                </a:lnTo>
                <a:cubicBezTo>
                  <a:pt x="153894" y="70579"/>
                  <a:pt x="153468" y="70153"/>
                  <a:pt x="153073" y="69819"/>
                </a:cubicBezTo>
                <a:cubicBezTo>
                  <a:pt x="147359" y="65138"/>
                  <a:pt x="139699" y="63193"/>
                  <a:pt x="132404" y="61187"/>
                </a:cubicBezTo>
                <a:cubicBezTo>
                  <a:pt x="124987" y="59120"/>
                  <a:pt x="119334" y="56931"/>
                  <a:pt x="113315" y="51794"/>
                </a:cubicBezTo>
                <a:cubicBezTo>
                  <a:pt x="107814" y="47083"/>
                  <a:pt x="99029" y="31703"/>
                  <a:pt x="95230" y="28025"/>
                </a:cubicBezTo>
                <a:cubicBezTo>
                  <a:pt x="80944" y="14134"/>
                  <a:pt x="62980" y="20578"/>
                  <a:pt x="46414" y="23648"/>
                </a:cubicBezTo>
                <a:cubicBezTo>
                  <a:pt x="36961" y="25381"/>
                  <a:pt x="27478" y="24134"/>
                  <a:pt x="19210" y="18998"/>
                </a:cubicBezTo>
                <a:cubicBezTo>
                  <a:pt x="11824" y="14408"/>
                  <a:pt x="4316" y="7903"/>
                  <a:pt x="638" y="0"/>
                </a:cubicBezTo>
                <a:lnTo>
                  <a:pt x="31" y="6657"/>
                </a:lnTo>
                <a:lnTo>
                  <a:pt x="31" y="70944"/>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 name="Google Shape;204;p25"/>
          <p:cNvSpPr/>
          <p:nvPr/>
        </p:nvSpPr>
        <p:spPr>
          <a:xfrm rot="-5400000">
            <a:off x="11394424" y="5653470"/>
            <a:ext cx="7538517" cy="6928161"/>
          </a:xfrm>
          <a:custGeom>
            <a:rect b="b" l="l" r="r" t="t"/>
            <a:pathLst>
              <a:path extrusionOk="0" h="84531" w="91978">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05" name="Shape 205"/>
        <p:cNvGrpSpPr/>
        <p:nvPr/>
      </p:nvGrpSpPr>
      <p:grpSpPr>
        <a:xfrm>
          <a:off x="0" y="0"/>
          <a:ext cx="0" cy="0"/>
          <a:chOff x="0" y="0"/>
          <a:chExt cx="0" cy="0"/>
        </a:xfrm>
      </p:grpSpPr>
      <p:sp>
        <p:nvSpPr>
          <p:cNvPr id="206" name="Google Shape;206;p26"/>
          <p:cNvSpPr txBox="1"/>
          <p:nvPr>
            <p:ph type="ctrTitle"/>
          </p:nvPr>
        </p:nvSpPr>
        <p:spPr>
          <a:xfrm>
            <a:off x="4859900" y="1339650"/>
            <a:ext cx="8568000" cy="19956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10400"/>
              <a:buNone/>
              <a:defRPr sz="13000"/>
            </a:lvl1pPr>
            <a:lvl2pPr lvl="1" rtl="0" algn="ctr">
              <a:spcBef>
                <a:spcPts val="0"/>
              </a:spcBef>
              <a:spcAft>
                <a:spcPts val="0"/>
              </a:spcAft>
              <a:buSzPts val="10400"/>
              <a:buNone/>
              <a:defRPr sz="10400"/>
            </a:lvl2pPr>
            <a:lvl3pPr lvl="2" rtl="0" algn="ctr">
              <a:spcBef>
                <a:spcPts val="0"/>
              </a:spcBef>
              <a:spcAft>
                <a:spcPts val="0"/>
              </a:spcAft>
              <a:buSzPts val="10400"/>
              <a:buNone/>
              <a:defRPr sz="10400"/>
            </a:lvl3pPr>
            <a:lvl4pPr lvl="3" rtl="0" algn="ctr">
              <a:spcBef>
                <a:spcPts val="0"/>
              </a:spcBef>
              <a:spcAft>
                <a:spcPts val="0"/>
              </a:spcAft>
              <a:buSzPts val="10400"/>
              <a:buNone/>
              <a:defRPr sz="10400"/>
            </a:lvl4pPr>
            <a:lvl5pPr lvl="4" rtl="0" algn="ctr">
              <a:spcBef>
                <a:spcPts val="0"/>
              </a:spcBef>
              <a:spcAft>
                <a:spcPts val="0"/>
              </a:spcAft>
              <a:buSzPts val="10400"/>
              <a:buNone/>
              <a:defRPr sz="10400"/>
            </a:lvl5pPr>
            <a:lvl6pPr lvl="5" rtl="0" algn="ctr">
              <a:spcBef>
                <a:spcPts val="0"/>
              </a:spcBef>
              <a:spcAft>
                <a:spcPts val="0"/>
              </a:spcAft>
              <a:buSzPts val="10400"/>
              <a:buNone/>
              <a:defRPr sz="10400"/>
            </a:lvl6pPr>
            <a:lvl7pPr lvl="6" rtl="0" algn="ctr">
              <a:spcBef>
                <a:spcPts val="0"/>
              </a:spcBef>
              <a:spcAft>
                <a:spcPts val="0"/>
              </a:spcAft>
              <a:buSzPts val="10400"/>
              <a:buNone/>
              <a:defRPr sz="10400"/>
            </a:lvl7pPr>
            <a:lvl8pPr lvl="7" rtl="0" algn="ctr">
              <a:spcBef>
                <a:spcPts val="0"/>
              </a:spcBef>
              <a:spcAft>
                <a:spcPts val="0"/>
              </a:spcAft>
              <a:buSzPts val="10400"/>
              <a:buNone/>
              <a:defRPr sz="10400"/>
            </a:lvl8pPr>
            <a:lvl9pPr lvl="8" rtl="0" algn="ctr">
              <a:spcBef>
                <a:spcPts val="0"/>
              </a:spcBef>
              <a:spcAft>
                <a:spcPts val="0"/>
              </a:spcAft>
              <a:buSzPts val="10400"/>
              <a:buNone/>
              <a:defRPr sz="10400"/>
            </a:lvl9pPr>
          </a:lstStyle>
          <a:p/>
        </p:txBody>
      </p:sp>
      <p:sp>
        <p:nvSpPr>
          <p:cNvPr id="207" name="Google Shape;207;p26"/>
          <p:cNvSpPr txBox="1"/>
          <p:nvPr>
            <p:ph idx="1" type="subTitle"/>
          </p:nvPr>
        </p:nvSpPr>
        <p:spPr>
          <a:xfrm>
            <a:off x="4850150" y="3670700"/>
            <a:ext cx="8587800" cy="21918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Clr>
                <a:schemeClr val="dk1"/>
              </a:buClr>
              <a:buSzPts val="2800"/>
              <a:buNone/>
              <a:defRPr>
                <a:solidFill>
                  <a:schemeClr val="dk1"/>
                </a:solidFill>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08" name="Google Shape;208;p26"/>
          <p:cNvSpPr txBox="1"/>
          <p:nvPr/>
        </p:nvSpPr>
        <p:spPr>
          <a:xfrm>
            <a:off x="4850150" y="8423200"/>
            <a:ext cx="8587800" cy="793800"/>
          </a:xfrm>
          <a:prstGeom prst="rect">
            <a:avLst/>
          </a:prstGeom>
          <a:noFill/>
          <a:ln>
            <a:noFill/>
          </a:ln>
        </p:spPr>
        <p:txBody>
          <a:bodyPr anchorCtr="0" anchor="ctr" bIns="182850" lIns="182850" spcFirstLastPara="1" rIns="182850" wrap="square" tIns="182850">
            <a:noAutofit/>
          </a:bodyPr>
          <a:lstStyle/>
          <a:p>
            <a:pPr indent="0" lvl="0" marL="0" rtl="0" algn="ctr">
              <a:spcBef>
                <a:spcPts val="600"/>
              </a:spcBef>
              <a:spcAft>
                <a:spcPts val="0"/>
              </a:spcAft>
              <a:buNone/>
            </a:pPr>
            <a:r>
              <a:rPr lang="en" sz="2000">
                <a:solidFill>
                  <a:schemeClr val="dk1"/>
                </a:solidFill>
                <a:latin typeface="Anaheim"/>
                <a:ea typeface="Anaheim"/>
                <a:cs typeface="Anaheim"/>
                <a:sym typeface="Anaheim"/>
              </a:rPr>
              <a:t>CREDITS: This presentation template was created by </a:t>
            </a:r>
            <a:r>
              <a:rPr b="1" lang="en" sz="2000">
                <a:solidFill>
                  <a:schemeClr val="dk1"/>
                </a:solidFill>
                <a:uFill>
                  <a:noFill/>
                </a:uFill>
                <a:latin typeface="Anaheim"/>
                <a:ea typeface="Anaheim"/>
                <a:cs typeface="Anaheim"/>
                <a:sym typeface="Anaheim"/>
                <a:hlinkClick r:id="rId2">
                  <a:extLst>
                    <a:ext uri="{A12FA001-AC4F-418D-AE19-62706E023703}">
                      <ahyp:hlinkClr val="tx"/>
                    </a:ext>
                  </a:extLst>
                </a:hlinkClick>
              </a:rPr>
              <a:t>Slidesgo</a:t>
            </a:r>
            <a:r>
              <a:rPr lang="en" sz="2000">
                <a:solidFill>
                  <a:schemeClr val="dk1"/>
                </a:solidFill>
                <a:latin typeface="Anaheim"/>
                <a:ea typeface="Anaheim"/>
                <a:cs typeface="Anaheim"/>
                <a:sym typeface="Anaheim"/>
              </a:rPr>
              <a:t>, including icons by </a:t>
            </a:r>
            <a:r>
              <a:rPr b="1" lang="en" sz="2000">
                <a:solidFill>
                  <a:schemeClr val="dk1"/>
                </a:solidFill>
                <a:uFill>
                  <a:noFill/>
                </a:uFill>
                <a:latin typeface="Anaheim"/>
                <a:ea typeface="Anaheim"/>
                <a:cs typeface="Anaheim"/>
                <a:sym typeface="Anaheim"/>
                <a:hlinkClick r:id="rId3">
                  <a:extLst>
                    <a:ext uri="{A12FA001-AC4F-418D-AE19-62706E023703}">
                      <ahyp:hlinkClr val="tx"/>
                    </a:ext>
                  </a:extLst>
                </a:hlinkClick>
              </a:rPr>
              <a:t>Flaticon</a:t>
            </a:r>
            <a:r>
              <a:rPr b="1" lang="en" sz="2000">
                <a:solidFill>
                  <a:schemeClr val="dk1"/>
                </a:solidFill>
                <a:latin typeface="Anaheim"/>
                <a:ea typeface="Anaheim"/>
                <a:cs typeface="Anaheim"/>
                <a:sym typeface="Anaheim"/>
              </a:rPr>
              <a:t> </a:t>
            </a:r>
            <a:r>
              <a:rPr lang="en" sz="2000">
                <a:solidFill>
                  <a:schemeClr val="dk1"/>
                </a:solidFill>
                <a:latin typeface="Anaheim"/>
                <a:ea typeface="Anaheim"/>
                <a:cs typeface="Anaheim"/>
                <a:sym typeface="Anaheim"/>
              </a:rPr>
              <a:t>and infographics &amp; images by </a:t>
            </a:r>
            <a:r>
              <a:rPr b="1" lang="en" sz="2000">
                <a:solidFill>
                  <a:schemeClr val="dk1"/>
                </a:solidFill>
                <a:uFill>
                  <a:noFill/>
                </a:uFill>
                <a:latin typeface="Anaheim"/>
                <a:ea typeface="Anaheim"/>
                <a:cs typeface="Anaheim"/>
                <a:sym typeface="Anaheim"/>
                <a:hlinkClick r:id="rId4">
                  <a:extLst>
                    <a:ext uri="{A12FA001-AC4F-418D-AE19-62706E023703}">
                      <ahyp:hlinkClr val="tx"/>
                    </a:ext>
                  </a:extLst>
                </a:hlinkClick>
              </a:rPr>
              <a:t>Freepik</a:t>
            </a:r>
            <a:endParaRPr sz="2800">
              <a:solidFill>
                <a:srgbClr val="000000"/>
              </a:solidFill>
              <a:latin typeface="Anaheim"/>
              <a:ea typeface="Anaheim"/>
              <a:cs typeface="Anaheim"/>
              <a:sym typeface="Anaheim"/>
            </a:endParaRPr>
          </a:p>
        </p:txBody>
      </p:sp>
      <p:sp>
        <p:nvSpPr>
          <p:cNvPr id="209" name="Google Shape;209;p26"/>
          <p:cNvSpPr/>
          <p:nvPr/>
        </p:nvSpPr>
        <p:spPr>
          <a:xfrm flipH="1" rot="5400000">
            <a:off x="-2045615" y="-218019"/>
            <a:ext cx="9428850" cy="8967881"/>
          </a:xfrm>
          <a:custGeom>
            <a:rect b="b" l="l" r="r" t="t"/>
            <a:pathLst>
              <a:path extrusionOk="0" h="132465" w="139274">
                <a:moveTo>
                  <a:pt x="0" y="130701"/>
                </a:moveTo>
                <a:cubicBezTo>
                  <a:pt x="2553" y="101066"/>
                  <a:pt x="29150" y="108178"/>
                  <a:pt x="40548" y="99637"/>
                </a:cubicBezTo>
                <a:cubicBezTo>
                  <a:pt x="55624" y="88300"/>
                  <a:pt x="52402" y="65320"/>
                  <a:pt x="69394" y="55837"/>
                </a:cubicBezTo>
                <a:cubicBezTo>
                  <a:pt x="75473" y="52433"/>
                  <a:pt x="82798" y="51764"/>
                  <a:pt x="89759" y="50427"/>
                </a:cubicBezTo>
                <a:cubicBezTo>
                  <a:pt x="96689" y="49089"/>
                  <a:pt x="104045" y="46627"/>
                  <a:pt x="107844" y="41004"/>
                </a:cubicBezTo>
                <a:cubicBezTo>
                  <a:pt x="110580" y="36961"/>
                  <a:pt x="111066" y="31946"/>
                  <a:pt x="111461" y="27174"/>
                </a:cubicBezTo>
                <a:cubicBezTo>
                  <a:pt x="111826" y="22402"/>
                  <a:pt x="112252" y="17356"/>
                  <a:pt x="114957" y="13314"/>
                </a:cubicBezTo>
                <a:cubicBezTo>
                  <a:pt x="117632" y="9241"/>
                  <a:pt x="127358" y="0"/>
                  <a:pt x="137237" y="4803"/>
                </a:cubicBezTo>
                <a:cubicBezTo>
                  <a:pt x="138118" y="5198"/>
                  <a:pt x="139273" y="132464"/>
                  <a:pt x="139273" y="132464"/>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 name="Google Shape;210;p26"/>
          <p:cNvSpPr/>
          <p:nvPr/>
        </p:nvSpPr>
        <p:spPr>
          <a:xfrm flipH="1" rot="5400000">
            <a:off x="-1007634" y="-988636"/>
            <a:ext cx="6366914" cy="7447203"/>
          </a:xfrm>
          <a:custGeom>
            <a:rect b="b" l="l" r="r" t="t"/>
            <a:pathLst>
              <a:path extrusionOk="0" h="110003" w="94046">
                <a:moveTo>
                  <a:pt x="94045" y="5138"/>
                </a:moveTo>
                <a:cubicBezTo>
                  <a:pt x="80367" y="1"/>
                  <a:pt x="69577" y="12159"/>
                  <a:pt x="71978" y="25412"/>
                </a:cubicBezTo>
                <a:cubicBezTo>
                  <a:pt x="74014" y="36932"/>
                  <a:pt x="73163" y="45807"/>
                  <a:pt x="70732" y="53558"/>
                </a:cubicBezTo>
                <a:cubicBezTo>
                  <a:pt x="67874" y="62707"/>
                  <a:pt x="61856" y="72403"/>
                  <a:pt x="52859" y="75777"/>
                </a:cubicBezTo>
                <a:cubicBezTo>
                  <a:pt x="46263" y="78270"/>
                  <a:pt x="38968" y="77449"/>
                  <a:pt x="31886" y="77327"/>
                </a:cubicBezTo>
                <a:cubicBezTo>
                  <a:pt x="24804" y="77206"/>
                  <a:pt x="17114" y="78178"/>
                  <a:pt x="12159" y="83194"/>
                </a:cubicBezTo>
                <a:cubicBezTo>
                  <a:pt x="6050" y="89364"/>
                  <a:pt x="6293" y="99395"/>
                  <a:pt x="2068" y="107054"/>
                </a:cubicBezTo>
                <a:cubicBezTo>
                  <a:pt x="1460" y="108118"/>
                  <a:pt x="761" y="109091"/>
                  <a:pt x="1" y="110003"/>
                </a:cubicBezTo>
                <a:lnTo>
                  <a:pt x="94045" y="110003"/>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 name="Google Shape;211;p26"/>
          <p:cNvSpPr/>
          <p:nvPr/>
        </p:nvSpPr>
        <p:spPr>
          <a:xfrm flipH="1" rot="5400000">
            <a:off x="-2344151" y="347906"/>
            <a:ext cx="4144459" cy="2551681"/>
          </a:xfrm>
          <a:custGeom>
            <a:rect b="b" l="l" r="r" t="t"/>
            <a:pathLst>
              <a:path extrusionOk="0" h="37691" w="61218">
                <a:moveTo>
                  <a:pt x="61217" y="0"/>
                </a:moveTo>
                <a:cubicBezTo>
                  <a:pt x="58208" y="4499"/>
                  <a:pt x="54196" y="8146"/>
                  <a:pt x="49180" y="10031"/>
                </a:cubicBezTo>
                <a:cubicBezTo>
                  <a:pt x="42554" y="12553"/>
                  <a:pt x="35259" y="11702"/>
                  <a:pt x="28207" y="11581"/>
                </a:cubicBezTo>
                <a:cubicBezTo>
                  <a:pt x="21125" y="11490"/>
                  <a:pt x="13405" y="12432"/>
                  <a:pt x="8481" y="17447"/>
                </a:cubicBezTo>
                <a:cubicBezTo>
                  <a:pt x="3283" y="22675"/>
                  <a:pt x="2675" y="30730"/>
                  <a:pt x="0" y="37691"/>
                </a:cubicBezTo>
                <a:lnTo>
                  <a:pt x="61217" y="3769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 name="Google Shape;212;p26"/>
          <p:cNvSpPr/>
          <p:nvPr/>
        </p:nvSpPr>
        <p:spPr>
          <a:xfrm flipH="1" rot="-5400000">
            <a:off x="11611697" y="-2716960"/>
            <a:ext cx="7134946" cy="8407949"/>
          </a:xfrm>
          <a:custGeom>
            <a:rect b="b" l="l" r="r" t="t"/>
            <a:pathLst>
              <a:path extrusionOk="0" h="102586" w="87054">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 name="Google Shape;213;p26"/>
          <p:cNvSpPr/>
          <p:nvPr/>
        </p:nvSpPr>
        <p:spPr>
          <a:xfrm flipH="1" rot="-5400000">
            <a:off x="10860944" y="2411777"/>
            <a:ext cx="12648067" cy="5814570"/>
          </a:xfrm>
          <a:custGeom>
            <a:rect b="b" l="l" r="r" t="t"/>
            <a:pathLst>
              <a:path extrusionOk="0" h="70944" w="154320">
                <a:moveTo>
                  <a:pt x="0" y="70944"/>
                </a:moveTo>
                <a:lnTo>
                  <a:pt x="154319" y="70944"/>
                </a:lnTo>
                <a:cubicBezTo>
                  <a:pt x="153894" y="70579"/>
                  <a:pt x="153468" y="70153"/>
                  <a:pt x="153073" y="69819"/>
                </a:cubicBezTo>
                <a:cubicBezTo>
                  <a:pt x="147359" y="65138"/>
                  <a:pt x="139699" y="63193"/>
                  <a:pt x="132404" y="61187"/>
                </a:cubicBezTo>
                <a:cubicBezTo>
                  <a:pt x="124987" y="59120"/>
                  <a:pt x="119334" y="56931"/>
                  <a:pt x="113315" y="51794"/>
                </a:cubicBezTo>
                <a:cubicBezTo>
                  <a:pt x="107814" y="47083"/>
                  <a:pt x="99029" y="31703"/>
                  <a:pt x="95230" y="28025"/>
                </a:cubicBezTo>
                <a:cubicBezTo>
                  <a:pt x="80944" y="14134"/>
                  <a:pt x="62980" y="20578"/>
                  <a:pt x="46414" y="23648"/>
                </a:cubicBezTo>
                <a:cubicBezTo>
                  <a:pt x="36961" y="25381"/>
                  <a:pt x="27478" y="24134"/>
                  <a:pt x="19210" y="18998"/>
                </a:cubicBezTo>
                <a:cubicBezTo>
                  <a:pt x="11824" y="14408"/>
                  <a:pt x="4316" y="7903"/>
                  <a:pt x="638" y="0"/>
                </a:cubicBezTo>
                <a:lnTo>
                  <a:pt x="31" y="6657"/>
                </a:lnTo>
                <a:lnTo>
                  <a:pt x="31" y="70944"/>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 name="Google Shape;214;p26"/>
          <p:cNvSpPr/>
          <p:nvPr/>
        </p:nvSpPr>
        <p:spPr>
          <a:xfrm flipH="1" rot="-5400000">
            <a:off x="12858924" y="-699793"/>
            <a:ext cx="7538517" cy="6928161"/>
          </a:xfrm>
          <a:custGeom>
            <a:rect b="b" l="l" r="r" t="t"/>
            <a:pathLst>
              <a:path extrusionOk="0" h="84531" w="91978">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 name="Google Shape;215;p26"/>
          <p:cNvSpPr/>
          <p:nvPr/>
        </p:nvSpPr>
        <p:spPr>
          <a:xfrm flipH="1" rot="-5400000">
            <a:off x="13693798" y="1479526"/>
            <a:ext cx="9428850" cy="8967881"/>
          </a:xfrm>
          <a:custGeom>
            <a:rect b="b" l="l" r="r" t="t"/>
            <a:pathLst>
              <a:path extrusionOk="0" h="132465" w="139274">
                <a:moveTo>
                  <a:pt x="0" y="130701"/>
                </a:moveTo>
                <a:cubicBezTo>
                  <a:pt x="2553" y="101066"/>
                  <a:pt x="29150" y="108178"/>
                  <a:pt x="40548" y="99637"/>
                </a:cubicBezTo>
                <a:cubicBezTo>
                  <a:pt x="55624" y="88300"/>
                  <a:pt x="52402" y="65320"/>
                  <a:pt x="69394" y="55837"/>
                </a:cubicBezTo>
                <a:cubicBezTo>
                  <a:pt x="75473" y="52433"/>
                  <a:pt x="82798" y="51764"/>
                  <a:pt x="89759" y="50427"/>
                </a:cubicBezTo>
                <a:cubicBezTo>
                  <a:pt x="96689" y="49089"/>
                  <a:pt x="104045" y="46627"/>
                  <a:pt x="107844" y="41004"/>
                </a:cubicBezTo>
                <a:cubicBezTo>
                  <a:pt x="110580" y="36961"/>
                  <a:pt x="111066" y="31946"/>
                  <a:pt x="111461" y="27174"/>
                </a:cubicBezTo>
                <a:cubicBezTo>
                  <a:pt x="111826" y="22402"/>
                  <a:pt x="112252" y="17356"/>
                  <a:pt x="114957" y="13314"/>
                </a:cubicBezTo>
                <a:cubicBezTo>
                  <a:pt x="117632" y="9241"/>
                  <a:pt x="127358" y="0"/>
                  <a:pt x="137237" y="4803"/>
                </a:cubicBezTo>
                <a:cubicBezTo>
                  <a:pt x="138118" y="5198"/>
                  <a:pt x="139273" y="132464"/>
                  <a:pt x="139273" y="132464"/>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 name="Google Shape;216;p26"/>
          <p:cNvSpPr/>
          <p:nvPr/>
        </p:nvSpPr>
        <p:spPr>
          <a:xfrm flipH="1" rot="-5400000">
            <a:off x="15736803" y="3561271"/>
            <a:ext cx="6366914" cy="7447203"/>
          </a:xfrm>
          <a:custGeom>
            <a:rect b="b" l="l" r="r" t="t"/>
            <a:pathLst>
              <a:path extrusionOk="0" h="110003" w="94046">
                <a:moveTo>
                  <a:pt x="94045" y="5138"/>
                </a:moveTo>
                <a:cubicBezTo>
                  <a:pt x="80367" y="1"/>
                  <a:pt x="69577" y="12159"/>
                  <a:pt x="71978" y="25412"/>
                </a:cubicBezTo>
                <a:cubicBezTo>
                  <a:pt x="74014" y="36932"/>
                  <a:pt x="73163" y="45807"/>
                  <a:pt x="70732" y="53558"/>
                </a:cubicBezTo>
                <a:cubicBezTo>
                  <a:pt x="67874" y="62707"/>
                  <a:pt x="61856" y="72403"/>
                  <a:pt x="52859" y="75777"/>
                </a:cubicBezTo>
                <a:cubicBezTo>
                  <a:pt x="46263" y="78270"/>
                  <a:pt x="38968" y="77449"/>
                  <a:pt x="31886" y="77327"/>
                </a:cubicBezTo>
                <a:cubicBezTo>
                  <a:pt x="24804" y="77206"/>
                  <a:pt x="17114" y="78178"/>
                  <a:pt x="12159" y="83194"/>
                </a:cubicBezTo>
                <a:cubicBezTo>
                  <a:pt x="6050" y="89364"/>
                  <a:pt x="6293" y="99395"/>
                  <a:pt x="2068" y="107054"/>
                </a:cubicBezTo>
                <a:cubicBezTo>
                  <a:pt x="1460" y="108118"/>
                  <a:pt x="761" y="109091"/>
                  <a:pt x="1" y="110003"/>
                </a:cubicBezTo>
                <a:lnTo>
                  <a:pt x="94045" y="110003"/>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 name="Google Shape;217;p26"/>
          <p:cNvSpPr/>
          <p:nvPr/>
        </p:nvSpPr>
        <p:spPr>
          <a:xfrm flipH="1" rot="-5400000">
            <a:off x="16781625" y="7120251"/>
            <a:ext cx="4144459" cy="2551681"/>
          </a:xfrm>
          <a:custGeom>
            <a:rect b="b" l="l" r="r" t="t"/>
            <a:pathLst>
              <a:path extrusionOk="0" h="37691" w="61218">
                <a:moveTo>
                  <a:pt x="61217" y="0"/>
                </a:moveTo>
                <a:cubicBezTo>
                  <a:pt x="58208" y="4499"/>
                  <a:pt x="54196" y="8146"/>
                  <a:pt x="49180" y="10031"/>
                </a:cubicBezTo>
                <a:cubicBezTo>
                  <a:pt x="42554" y="12553"/>
                  <a:pt x="35259" y="11702"/>
                  <a:pt x="28207" y="11581"/>
                </a:cubicBezTo>
                <a:cubicBezTo>
                  <a:pt x="21125" y="11490"/>
                  <a:pt x="13405" y="12432"/>
                  <a:pt x="8481" y="17447"/>
                </a:cubicBezTo>
                <a:cubicBezTo>
                  <a:pt x="3283" y="22675"/>
                  <a:pt x="2675" y="30730"/>
                  <a:pt x="0" y="37691"/>
                </a:cubicBezTo>
                <a:lnTo>
                  <a:pt x="61217" y="3769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 name="Google Shape;218;p26"/>
          <p:cNvSpPr/>
          <p:nvPr/>
        </p:nvSpPr>
        <p:spPr>
          <a:xfrm flipH="1" rot="5400000">
            <a:off x="-3212710" y="4176449"/>
            <a:ext cx="7134946" cy="8407949"/>
          </a:xfrm>
          <a:custGeom>
            <a:rect b="b" l="l" r="r" t="t"/>
            <a:pathLst>
              <a:path extrusionOk="0" h="102586" w="87054">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 name="Google Shape;219;p26"/>
          <p:cNvSpPr/>
          <p:nvPr/>
        </p:nvSpPr>
        <p:spPr>
          <a:xfrm flipH="1" rot="5400000">
            <a:off x="-4863509" y="3639070"/>
            <a:ext cx="7538517" cy="6928161"/>
          </a:xfrm>
          <a:custGeom>
            <a:rect b="b" l="l" r="r" t="t"/>
            <a:pathLst>
              <a:path extrusionOk="0" h="84531" w="91978">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20" name="Shape 220"/>
        <p:cNvGrpSpPr/>
        <p:nvPr/>
      </p:nvGrpSpPr>
      <p:grpSpPr>
        <a:xfrm>
          <a:off x="0" y="0"/>
          <a:ext cx="0" cy="0"/>
          <a:chOff x="0" y="0"/>
          <a:chExt cx="0" cy="0"/>
        </a:xfrm>
      </p:grpSpPr>
      <p:sp>
        <p:nvSpPr>
          <p:cNvPr id="221" name="Google Shape;221;p27"/>
          <p:cNvSpPr/>
          <p:nvPr/>
        </p:nvSpPr>
        <p:spPr>
          <a:xfrm rot="5400000">
            <a:off x="-1049615" y="2988276"/>
            <a:ext cx="9428850" cy="8967881"/>
          </a:xfrm>
          <a:custGeom>
            <a:rect b="b" l="l" r="r" t="t"/>
            <a:pathLst>
              <a:path extrusionOk="0" h="132465" w="139274">
                <a:moveTo>
                  <a:pt x="0" y="130701"/>
                </a:moveTo>
                <a:cubicBezTo>
                  <a:pt x="2553" y="101066"/>
                  <a:pt x="29150" y="108178"/>
                  <a:pt x="40548" y="99637"/>
                </a:cubicBezTo>
                <a:cubicBezTo>
                  <a:pt x="55624" y="88300"/>
                  <a:pt x="52402" y="65320"/>
                  <a:pt x="69394" y="55837"/>
                </a:cubicBezTo>
                <a:cubicBezTo>
                  <a:pt x="75473" y="52433"/>
                  <a:pt x="82798" y="51764"/>
                  <a:pt x="89759" y="50427"/>
                </a:cubicBezTo>
                <a:cubicBezTo>
                  <a:pt x="96689" y="49089"/>
                  <a:pt x="104045" y="46627"/>
                  <a:pt x="107844" y="41004"/>
                </a:cubicBezTo>
                <a:cubicBezTo>
                  <a:pt x="110580" y="36961"/>
                  <a:pt x="111066" y="31946"/>
                  <a:pt x="111461" y="27174"/>
                </a:cubicBezTo>
                <a:cubicBezTo>
                  <a:pt x="111826" y="22402"/>
                  <a:pt x="112252" y="17356"/>
                  <a:pt x="114957" y="13314"/>
                </a:cubicBezTo>
                <a:cubicBezTo>
                  <a:pt x="117632" y="9241"/>
                  <a:pt x="127358" y="0"/>
                  <a:pt x="137237" y="4803"/>
                </a:cubicBezTo>
                <a:cubicBezTo>
                  <a:pt x="138118" y="5198"/>
                  <a:pt x="139273" y="132464"/>
                  <a:pt x="139273" y="132464"/>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 name="Google Shape;222;p27"/>
          <p:cNvSpPr/>
          <p:nvPr/>
        </p:nvSpPr>
        <p:spPr>
          <a:xfrm rot="5400000">
            <a:off x="-11634" y="5279571"/>
            <a:ext cx="6366914" cy="7447203"/>
          </a:xfrm>
          <a:custGeom>
            <a:rect b="b" l="l" r="r" t="t"/>
            <a:pathLst>
              <a:path extrusionOk="0" h="110003" w="94046">
                <a:moveTo>
                  <a:pt x="94045" y="5138"/>
                </a:moveTo>
                <a:cubicBezTo>
                  <a:pt x="80367" y="1"/>
                  <a:pt x="69577" y="12159"/>
                  <a:pt x="71978" y="25412"/>
                </a:cubicBezTo>
                <a:cubicBezTo>
                  <a:pt x="74014" y="36932"/>
                  <a:pt x="73163" y="45807"/>
                  <a:pt x="70732" y="53558"/>
                </a:cubicBezTo>
                <a:cubicBezTo>
                  <a:pt x="67874" y="62707"/>
                  <a:pt x="61856" y="72403"/>
                  <a:pt x="52859" y="75777"/>
                </a:cubicBezTo>
                <a:cubicBezTo>
                  <a:pt x="46263" y="78270"/>
                  <a:pt x="38968" y="77449"/>
                  <a:pt x="31886" y="77327"/>
                </a:cubicBezTo>
                <a:cubicBezTo>
                  <a:pt x="24804" y="77206"/>
                  <a:pt x="17114" y="78178"/>
                  <a:pt x="12159" y="83194"/>
                </a:cubicBezTo>
                <a:cubicBezTo>
                  <a:pt x="6050" y="89364"/>
                  <a:pt x="6293" y="99395"/>
                  <a:pt x="2068" y="107054"/>
                </a:cubicBezTo>
                <a:cubicBezTo>
                  <a:pt x="1460" y="108118"/>
                  <a:pt x="761" y="109091"/>
                  <a:pt x="1" y="110003"/>
                </a:cubicBezTo>
                <a:lnTo>
                  <a:pt x="94045" y="110003"/>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 name="Google Shape;223;p27"/>
          <p:cNvSpPr/>
          <p:nvPr/>
        </p:nvSpPr>
        <p:spPr>
          <a:xfrm rot="5400000">
            <a:off x="-1348151" y="8838551"/>
            <a:ext cx="4144459" cy="2551681"/>
          </a:xfrm>
          <a:custGeom>
            <a:rect b="b" l="l" r="r" t="t"/>
            <a:pathLst>
              <a:path extrusionOk="0" h="37691" w="61218">
                <a:moveTo>
                  <a:pt x="61217" y="0"/>
                </a:moveTo>
                <a:cubicBezTo>
                  <a:pt x="58208" y="4499"/>
                  <a:pt x="54196" y="8146"/>
                  <a:pt x="49180" y="10031"/>
                </a:cubicBezTo>
                <a:cubicBezTo>
                  <a:pt x="42554" y="12553"/>
                  <a:pt x="35259" y="11702"/>
                  <a:pt x="28207" y="11581"/>
                </a:cubicBezTo>
                <a:cubicBezTo>
                  <a:pt x="21125" y="11490"/>
                  <a:pt x="13405" y="12432"/>
                  <a:pt x="8481" y="17447"/>
                </a:cubicBezTo>
                <a:cubicBezTo>
                  <a:pt x="3283" y="22675"/>
                  <a:pt x="2675" y="30730"/>
                  <a:pt x="0" y="37691"/>
                </a:cubicBezTo>
                <a:lnTo>
                  <a:pt x="61217" y="37691"/>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 name="Google Shape;224;p27"/>
          <p:cNvSpPr/>
          <p:nvPr/>
        </p:nvSpPr>
        <p:spPr>
          <a:xfrm rot="-5400000">
            <a:off x="10147197" y="6190849"/>
            <a:ext cx="7134946" cy="8407949"/>
          </a:xfrm>
          <a:custGeom>
            <a:rect b="b" l="l" r="r" t="t"/>
            <a:pathLst>
              <a:path extrusionOk="0" h="102586" w="87054">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 name="Google Shape;225;p27"/>
          <p:cNvSpPr/>
          <p:nvPr/>
        </p:nvSpPr>
        <p:spPr>
          <a:xfrm rot="-5400000">
            <a:off x="9396444" y="3655490"/>
            <a:ext cx="12648067" cy="5814570"/>
          </a:xfrm>
          <a:custGeom>
            <a:rect b="b" l="l" r="r" t="t"/>
            <a:pathLst>
              <a:path extrusionOk="0" h="70944" w="154320">
                <a:moveTo>
                  <a:pt x="0" y="70944"/>
                </a:moveTo>
                <a:lnTo>
                  <a:pt x="154319" y="70944"/>
                </a:lnTo>
                <a:cubicBezTo>
                  <a:pt x="153894" y="70579"/>
                  <a:pt x="153468" y="70153"/>
                  <a:pt x="153073" y="69819"/>
                </a:cubicBezTo>
                <a:cubicBezTo>
                  <a:pt x="147359" y="65138"/>
                  <a:pt x="139699" y="63193"/>
                  <a:pt x="132404" y="61187"/>
                </a:cubicBezTo>
                <a:cubicBezTo>
                  <a:pt x="124987" y="59120"/>
                  <a:pt x="119334" y="56931"/>
                  <a:pt x="113315" y="51794"/>
                </a:cubicBezTo>
                <a:cubicBezTo>
                  <a:pt x="107814" y="47083"/>
                  <a:pt x="99029" y="31703"/>
                  <a:pt x="95230" y="28025"/>
                </a:cubicBezTo>
                <a:cubicBezTo>
                  <a:pt x="80944" y="14134"/>
                  <a:pt x="62980" y="20578"/>
                  <a:pt x="46414" y="23648"/>
                </a:cubicBezTo>
                <a:cubicBezTo>
                  <a:pt x="36961" y="25381"/>
                  <a:pt x="27478" y="24134"/>
                  <a:pt x="19210" y="18998"/>
                </a:cubicBezTo>
                <a:cubicBezTo>
                  <a:pt x="11824" y="14408"/>
                  <a:pt x="4316" y="7903"/>
                  <a:pt x="638" y="0"/>
                </a:cubicBezTo>
                <a:lnTo>
                  <a:pt x="31" y="6657"/>
                </a:lnTo>
                <a:lnTo>
                  <a:pt x="31" y="70944"/>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 name="Google Shape;226;p27"/>
          <p:cNvSpPr/>
          <p:nvPr/>
        </p:nvSpPr>
        <p:spPr>
          <a:xfrm rot="-5400000">
            <a:off x="11394424" y="5653470"/>
            <a:ext cx="7538517" cy="6928161"/>
          </a:xfrm>
          <a:custGeom>
            <a:rect b="b" l="l" r="r" t="t"/>
            <a:pathLst>
              <a:path extrusionOk="0" h="84531" w="91978">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27" name="Shape 227"/>
        <p:cNvGrpSpPr/>
        <p:nvPr/>
      </p:nvGrpSpPr>
      <p:grpSpPr>
        <a:xfrm>
          <a:off x="0" y="0"/>
          <a:ext cx="0" cy="0"/>
          <a:chOff x="0" y="0"/>
          <a:chExt cx="0" cy="0"/>
        </a:xfrm>
      </p:grpSpPr>
      <p:sp>
        <p:nvSpPr>
          <p:cNvPr id="228" name="Google Shape;228;p28"/>
          <p:cNvSpPr/>
          <p:nvPr/>
        </p:nvSpPr>
        <p:spPr>
          <a:xfrm flipH="1">
            <a:off x="13523850" y="-313500"/>
            <a:ext cx="5507750" cy="6503150"/>
          </a:xfrm>
          <a:custGeom>
            <a:rect b="b" l="l" r="r" t="t"/>
            <a:pathLst>
              <a:path extrusionOk="0" h="130063" w="110155">
                <a:moveTo>
                  <a:pt x="0" y="0"/>
                </a:moveTo>
                <a:lnTo>
                  <a:pt x="0" y="130063"/>
                </a:lnTo>
                <a:cubicBezTo>
                  <a:pt x="730" y="129242"/>
                  <a:pt x="1338" y="128391"/>
                  <a:pt x="1763" y="127601"/>
                </a:cubicBezTo>
                <a:cubicBezTo>
                  <a:pt x="4134" y="123042"/>
                  <a:pt x="4164" y="117692"/>
                  <a:pt x="4164" y="112555"/>
                </a:cubicBezTo>
                <a:cubicBezTo>
                  <a:pt x="4164" y="107418"/>
                  <a:pt x="4225" y="102069"/>
                  <a:pt x="6657" y="97540"/>
                </a:cubicBezTo>
                <a:cubicBezTo>
                  <a:pt x="10031" y="91278"/>
                  <a:pt x="17143" y="88056"/>
                  <a:pt x="23952" y="86020"/>
                </a:cubicBezTo>
                <a:cubicBezTo>
                  <a:pt x="30791" y="84014"/>
                  <a:pt x="38056" y="82676"/>
                  <a:pt x="43831" y="78573"/>
                </a:cubicBezTo>
                <a:cubicBezTo>
                  <a:pt x="60032" y="67023"/>
                  <a:pt x="54986" y="42828"/>
                  <a:pt x="69150" y="29545"/>
                </a:cubicBezTo>
                <a:cubicBezTo>
                  <a:pt x="79880" y="19453"/>
                  <a:pt x="103862" y="18025"/>
                  <a:pt x="110154" y="237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 name="Google Shape;229;p28"/>
          <p:cNvSpPr/>
          <p:nvPr/>
        </p:nvSpPr>
        <p:spPr>
          <a:xfrm rot="10800000">
            <a:off x="13893050" y="-1509150"/>
            <a:ext cx="4598900" cy="4226550"/>
          </a:xfrm>
          <a:custGeom>
            <a:rect b="b" l="l" r="r" t="t"/>
            <a:pathLst>
              <a:path extrusionOk="0" h="84531" w="91978">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 name="Google Shape;230;p28"/>
          <p:cNvSpPr/>
          <p:nvPr/>
        </p:nvSpPr>
        <p:spPr>
          <a:xfrm flipH="1" rot="10800000">
            <a:off x="-1220223" y="-841994"/>
            <a:ext cx="4814957" cy="5674032"/>
          </a:xfrm>
          <a:custGeom>
            <a:rect b="b" l="l" r="r" t="t"/>
            <a:pathLst>
              <a:path extrusionOk="0" h="102586" w="87054">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 name="Google Shape;231;p28"/>
          <p:cNvSpPr/>
          <p:nvPr/>
        </p:nvSpPr>
        <p:spPr>
          <a:xfrm flipH="1" rot="10800000">
            <a:off x="-1124370" y="-410768"/>
            <a:ext cx="8535439" cy="3923913"/>
          </a:xfrm>
          <a:custGeom>
            <a:rect b="b" l="l" r="r" t="t"/>
            <a:pathLst>
              <a:path extrusionOk="0" h="70944" w="154320">
                <a:moveTo>
                  <a:pt x="0" y="70944"/>
                </a:moveTo>
                <a:lnTo>
                  <a:pt x="154319" y="70944"/>
                </a:lnTo>
                <a:cubicBezTo>
                  <a:pt x="153894" y="70579"/>
                  <a:pt x="153468" y="70153"/>
                  <a:pt x="153073" y="69819"/>
                </a:cubicBezTo>
                <a:cubicBezTo>
                  <a:pt x="147359" y="65138"/>
                  <a:pt x="139699" y="63193"/>
                  <a:pt x="132404" y="61187"/>
                </a:cubicBezTo>
                <a:cubicBezTo>
                  <a:pt x="124987" y="59120"/>
                  <a:pt x="119334" y="56931"/>
                  <a:pt x="113315" y="51794"/>
                </a:cubicBezTo>
                <a:cubicBezTo>
                  <a:pt x="107814" y="47083"/>
                  <a:pt x="99029" y="31703"/>
                  <a:pt x="95230" y="28025"/>
                </a:cubicBezTo>
                <a:cubicBezTo>
                  <a:pt x="80944" y="14134"/>
                  <a:pt x="62980" y="20578"/>
                  <a:pt x="46414" y="23648"/>
                </a:cubicBezTo>
                <a:cubicBezTo>
                  <a:pt x="36961" y="25381"/>
                  <a:pt x="27478" y="24134"/>
                  <a:pt x="19210" y="18998"/>
                </a:cubicBezTo>
                <a:cubicBezTo>
                  <a:pt x="11824" y="14408"/>
                  <a:pt x="4316" y="7903"/>
                  <a:pt x="638" y="0"/>
                </a:cubicBezTo>
                <a:lnTo>
                  <a:pt x="31" y="6657"/>
                </a:lnTo>
                <a:lnTo>
                  <a:pt x="31" y="70944"/>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 name="Google Shape;232;p28"/>
          <p:cNvSpPr/>
          <p:nvPr/>
        </p:nvSpPr>
        <p:spPr>
          <a:xfrm flipH="1" rot="10800000">
            <a:off x="-1124370" y="-786518"/>
            <a:ext cx="5087303" cy="4675410"/>
          </a:xfrm>
          <a:custGeom>
            <a:rect b="b" l="l" r="r" t="t"/>
            <a:pathLst>
              <a:path extrusionOk="0" h="84531" w="91978">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spTree>
      <p:nvGrpSpPr>
        <p:cNvPr id="233" name="Shape 233"/>
        <p:cNvGrpSpPr/>
        <p:nvPr/>
      </p:nvGrpSpPr>
      <p:grpSpPr>
        <a:xfrm>
          <a:off x="0" y="0"/>
          <a:ext cx="0" cy="0"/>
          <a:chOff x="0" y="0"/>
          <a:chExt cx="0" cy="0"/>
        </a:xfrm>
      </p:grpSpPr>
      <p:sp>
        <p:nvSpPr>
          <p:cNvPr id="234" name="Google Shape;234;p29"/>
          <p:cNvSpPr txBox="1"/>
          <p:nvPr>
            <p:ph idx="12" type="sldNum"/>
          </p:nvPr>
        </p:nvSpPr>
        <p:spPr>
          <a:xfrm>
            <a:off x="16808768" y="9347302"/>
            <a:ext cx="1097400" cy="7872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en"/>
              <a:t>‹#›</a:t>
            </a:fld>
            <a:endParaRPr/>
          </a:p>
        </p:txBody>
      </p:sp>
      <p:sp>
        <p:nvSpPr>
          <p:cNvPr id="235" name="Google Shape;235;p29"/>
          <p:cNvSpPr/>
          <p:nvPr/>
        </p:nvSpPr>
        <p:spPr>
          <a:xfrm flipH="1" rot="10800000">
            <a:off x="1318350" y="-657500"/>
            <a:ext cx="7132400" cy="2825350"/>
          </a:xfrm>
          <a:custGeom>
            <a:rect b="b" l="l" r="r" t="t"/>
            <a:pathLst>
              <a:path extrusionOk="0" h="56507" w="142648">
                <a:moveTo>
                  <a:pt x="142647" y="56476"/>
                </a:moveTo>
                <a:cubicBezTo>
                  <a:pt x="139456" y="54986"/>
                  <a:pt x="136416" y="53132"/>
                  <a:pt x="133286" y="50457"/>
                </a:cubicBezTo>
                <a:cubicBezTo>
                  <a:pt x="127814" y="45776"/>
                  <a:pt x="119030" y="30396"/>
                  <a:pt x="115230" y="26718"/>
                </a:cubicBezTo>
                <a:cubicBezTo>
                  <a:pt x="100944" y="12858"/>
                  <a:pt x="82981" y="19271"/>
                  <a:pt x="66415" y="22341"/>
                </a:cubicBezTo>
                <a:cubicBezTo>
                  <a:pt x="56962" y="24104"/>
                  <a:pt x="47478" y="22828"/>
                  <a:pt x="39211" y="17721"/>
                </a:cubicBezTo>
                <a:cubicBezTo>
                  <a:pt x="31855" y="13162"/>
                  <a:pt x="15958" y="1"/>
                  <a:pt x="0" y="4834"/>
                </a:cubicBezTo>
                <a:lnTo>
                  <a:pt x="11216" y="56506"/>
                </a:lnTo>
                <a:lnTo>
                  <a:pt x="142647" y="56506"/>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 name="Google Shape;236;p29"/>
          <p:cNvSpPr/>
          <p:nvPr/>
        </p:nvSpPr>
        <p:spPr>
          <a:xfrm flipH="1" rot="10800000">
            <a:off x="-308050" y="-315950"/>
            <a:ext cx="4352700" cy="5129300"/>
          </a:xfrm>
          <a:custGeom>
            <a:rect b="b" l="l" r="r" t="t"/>
            <a:pathLst>
              <a:path extrusionOk="0" h="102586" w="87054">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 name="Google Shape;237;p29"/>
          <p:cNvSpPr/>
          <p:nvPr/>
        </p:nvSpPr>
        <p:spPr>
          <a:xfrm flipH="1" rot="10800000">
            <a:off x="-221400" y="-265800"/>
            <a:ext cx="4598900" cy="4226550"/>
          </a:xfrm>
          <a:custGeom>
            <a:rect b="b" l="l" r="r" t="t"/>
            <a:pathLst>
              <a:path extrusionOk="0" h="84531" w="91978">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 name="Google Shape;238;p29"/>
          <p:cNvSpPr/>
          <p:nvPr/>
        </p:nvSpPr>
        <p:spPr>
          <a:xfrm rot="10800000">
            <a:off x="12851900" y="4219075"/>
            <a:ext cx="5507750" cy="6503150"/>
          </a:xfrm>
          <a:custGeom>
            <a:rect b="b" l="l" r="r" t="t"/>
            <a:pathLst>
              <a:path extrusionOk="0" h="130063" w="110155">
                <a:moveTo>
                  <a:pt x="0" y="0"/>
                </a:moveTo>
                <a:lnTo>
                  <a:pt x="0" y="130063"/>
                </a:lnTo>
                <a:cubicBezTo>
                  <a:pt x="730" y="129242"/>
                  <a:pt x="1338" y="128391"/>
                  <a:pt x="1763" y="127601"/>
                </a:cubicBezTo>
                <a:cubicBezTo>
                  <a:pt x="4134" y="123042"/>
                  <a:pt x="4164" y="117692"/>
                  <a:pt x="4164" y="112555"/>
                </a:cubicBezTo>
                <a:cubicBezTo>
                  <a:pt x="4164" y="107418"/>
                  <a:pt x="4225" y="102069"/>
                  <a:pt x="6657" y="97540"/>
                </a:cubicBezTo>
                <a:cubicBezTo>
                  <a:pt x="10031" y="91278"/>
                  <a:pt x="17143" y="88056"/>
                  <a:pt x="23952" y="86020"/>
                </a:cubicBezTo>
                <a:cubicBezTo>
                  <a:pt x="30791" y="84014"/>
                  <a:pt x="38056" y="82676"/>
                  <a:pt x="43831" y="78573"/>
                </a:cubicBezTo>
                <a:cubicBezTo>
                  <a:pt x="60032" y="67023"/>
                  <a:pt x="54986" y="42828"/>
                  <a:pt x="69150" y="29545"/>
                </a:cubicBezTo>
                <a:cubicBezTo>
                  <a:pt x="79880" y="19453"/>
                  <a:pt x="103862" y="18025"/>
                  <a:pt x="110154" y="237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 name="Google Shape;239;p29"/>
          <p:cNvSpPr/>
          <p:nvPr/>
        </p:nvSpPr>
        <p:spPr>
          <a:xfrm rot="10800000">
            <a:off x="12535800" y="6924775"/>
            <a:ext cx="5823850" cy="3550250"/>
          </a:xfrm>
          <a:custGeom>
            <a:rect b="b" l="l" r="r" t="t"/>
            <a:pathLst>
              <a:path extrusionOk="0" h="71005" w="116477">
                <a:moveTo>
                  <a:pt x="0" y="0"/>
                </a:moveTo>
                <a:lnTo>
                  <a:pt x="0" y="71004"/>
                </a:lnTo>
                <a:cubicBezTo>
                  <a:pt x="1702" y="70579"/>
                  <a:pt x="3283" y="69941"/>
                  <a:pt x="4772" y="69059"/>
                </a:cubicBezTo>
                <a:cubicBezTo>
                  <a:pt x="10608" y="65685"/>
                  <a:pt x="14833" y="59788"/>
                  <a:pt x="18572" y="53892"/>
                </a:cubicBezTo>
                <a:cubicBezTo>
                  <a:pt x="22280" y="47995"/>
                  <a:pt x="25837" y="41855"/>
                  <a:pt x="31034" y="37326"/>
                </a:cubicBezTo>
                <a:cubicBezTo>
                  <a:pt x="37934" y="31277"/>
                  <a:pt x="47083" y="28846"/>
                  <a:pt x="56019" y="28056"/>
                </a:cubicBezTo>
                <a:cubicBezTo>
                  <a:pt x="64956" y="27235"/>
                  <a:pt x="73953" y="27843"/>
                  <a:pt x="82889" y="26961"/>
                </a:cubicBezTo>
                <a:cubicBezTo>
                  <a:pt x="91826" y="26080"/>
                  <a:pt x="100944" y="23587"/>
                  <a:pt x="107783" y="17387"/>
                </a:cubicBezTo>
                <a:cubicBezTo>
                  <a:pt x="112555" y="13040"/>
                  <a:pt x="115929" y="6596"/>
                  <a:pt x="116476" y="31"/>
                </a:cubicBezTo>
                <a:lnTo>
                  <a:pt x="0" y="3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 name="Google Shape;240;p29"/>
          <p:cNvSpPr/>
          <p:nvPr/>
        </p:nvSpPr>
        <p:spPr>
          <a:xfrm rot="10800000">
            <a:off x="14737950" y="9067675"/>
            <a:ext cx="3621700" cy="1407350"/>
          </a:xfrm>
          <a:custGeom>
            <a:rect b="b" l="l" r="r" t="t"/>
            <a:pathLst>
              <a:path extrusionOk="0" h="28147" w="72434">
                <a:moveTo>
                  <a:pt x="0" y="0"/>
                </a:moveTo>
                <a:lnTo>
                  <a:pt x="0" y="28147"/>
                </a:lnTo>
                <a:cubicBezTo>
                  <a:pt x="4012" y="26870"/>
                  <a:pt x="8177" y="26110"/>
                  <a:pt x="12310" y="25745"/>
                </a:cubicBezTo>
                <a:cubicBezTo>
                  <a:pt x="21247" y="24955"/>
                  <a:pt x="30274" y="25563"/>
                  <a:pt x="39180" y="24682"/>
                </a:cubicBezTo>
                <a:cubicBezTo>
                  <a:pt x="48117" y="23800"/>
                  <a:pt x="57235" y="21308"/>
                  <a:pt x="64074" y="15107"/>
                </a:cubicBezTo>
                <a:cubicBezTo>
                  <a:pt x="68299" y="11277"/>
                  <a:pt x="71400" y="5745"/>
                  <a:pt x="72433"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_1_1_1_1_1_1_1">
    <p:bg>
      <p:bgPr>
        <a:solidFill>
          <a:srgbClr val="46A9E7">
            <a:alpha val="7140"/>
          </a:srgbClr>
        </a:solidFill>
      </p:bgPr>
    </p:bg>
    <p:spTree>
      <p:nvGrpSpPr>
        <p:cNvPr id="241" name="Shape 241"/>
        <p:cNvGrpSpPr/>
        <p:nvPr/>
      </p:nvGrpSpPr>
      <p:grpSpPr>
        <a:xfrm>
          <a:off x="0" y="0"/>
          <a:ext cx="0" cy="0"/>
          <a:chOff x="0" y="0"/>
          <a:chExt cx="0" cy="0"/>
        </a:xfrm>
      </p:grpSpPr>
      <p:sp>
        <p:nvSpPr>
          <p:cNvPr id="242" name="Google Shape;242;p30"/>
          <p:cNvSpPr txBox="1"/>
          <p:nvPr>
            <p:ph idx="12" type="sldNum"/>
          </p:nvPr>
        </p:nvSpPr>
        <p:spPr>
          <a:xfrm flipH="1" rot="10800000">
            <a:off x="16808768" y="-69777"/>
            <a:ext cx="1097400" cy="7872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en"/>
              <a:t>‹#›</a:t>
            </a:fld>
            <a:endParaRPr/>
          </a:p>
        </p:txBody>
      </p:sp>
      <p:sp>
        <p:nvSpPr>
          <p:cNvPr id="243" name="Google Shape;243;p30"/>
          <p:cNvSpPr/>
          <p:nvPr/>
        </p:nvSpPr>
        <p:spPr>
          <a:xfrm>
            <a:off x="1318350" y="7896875"/>
            <a:ext cx="7132400" cy="2825350"/>
          </a:xfrm>
          <a:custGeom>
            <a:rect b="b" l="l" r="r" t="t"/>
            <a:pathLst>
              <a:path extrusionOk="0" h="56507" w="142648">
                <a:moveTo>
                  <a:pt x="142647" y="56476"/>
                </a:moveTo>
                <a:cubicBezTo>
                  <a:pt x="139456" y="54986"/>
                  <a:pt x="136416" y="53132"/>
                  <a:pt x="133286" y="50457"/>
                </a:cubicBezTo>
                <a:cubicBezTo>
                  <a:pt x="127814" y="45776"/>
                  <a:pt x="119030" y="30396"/>
                  <a:pt x="115230" y="26718"/>
                </a:cubicBezTo>
                <a:cubicBezTo>
                  <a:pt x="100944" y="12858"/>
                  <a:pt x="82981" y="19271"/>
                  <a:pt x="66415" y="22341"/>
                </a:cubicBezTo>
                <a:cubicBezTo>
                  <a:pt x="56962" y="24104"/>
                  <a:pt x="47478" y="22828"/>
                  <a:pt x="39211" y="17721"/>
                </a:cubicBezTo>
                <a:cubicBezTo>
                  <a:pt x="31855" y="13162"/>
                  <a:pt x="15958" y="1"/>
                  <a:pt x="0" y="4834"/>
                </a:cubicBezTo>
                <a:lnTo>
                  <a:pt x="11216" y="56506"/>
                </a:lnTo>
                <a:lnTo>
                  <a:pt x="142647" y="56506"/>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 name="Google Shape;244;p30"/>
          <p:cNvSpPr/>
          <p:nvPr/>
        </p:nvSpPr>
        <p:spPr>
          <a:xfrm>
            <a:off x="-308050" y="5251375"/>
            <a:ext cx="4352700" cy="5129300"/>
          </a:xfrm>
          <a:custGeom>
            <a:rect b="b" l="l" r="r" t="t"/>
            <a:pathLst>
              <a:path extrusionOk="0" h="102586" w="87054">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 name="Google Shape;245;p30"/>
          <p:cNvSpPr/>
          <p:nvPr/>
        </p:nvSpPr>
        <p:spPr>
          <a:xfrm>
            <a:off x="-221400" y="6103975"/>
            <a:ext cx="4598900" cy="4226550"/>
          </a:xfrm>
          <a:custGeom>
            <a:rect b="b" l="l" r="r" t="t"/>
            <a:pathLst>
              <a:path extrusionOk="0" h="84531" w="91978">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 name="Google Shape;246;p30"/>
          <p:cNvSpPr/>
          <p:nvPr/>
        </p:nvSpPr>
        <p:spPr>
          <a:xfrm flipH="1">
            <a:off x="12851900" y="-657500"/>
            <a:ext cx="5507750" cy="6503150"/>
          </a:xfrm>
          <a:custGeom>
            <a:rect b="b" l="l" r="r" t="t"/>
            <a:pathLst>
              <a:path extrusionOk="0" h="130063" w="110155">
                <a:moveTo>
                  <a:pt x="0" y="0"/>
                </a:moveTo>
                <a:lnTo>
                  <a:pt x="0" y="130063"/>
                </a:lnTo>
                <a:cubicBezTo>
                  <a:pt x="730" y="129242"/>
                  <a:pt x="1338" y="128391"/>
                  <a:pt x="1763" y="127601"/>
                </a:cubicBezTo>
                <a:cubicBezTo>
                  <a:pt x="4134" y="123042"/>
                  <a:pt x="4164" y="117692"/>
                  <a:pt x="4164" y="112555"/>
                </a:cubicBezTo>
                <a:cubicBezTo>
                  <a:pt x="4164" y="107418"/>
                  <a:pt x="4225" y="102069"/>
                  <a:pt x="6657" y="97540"/>
                </a:cubicBezTo>
                <a:cubicBezTo>
                  <a:pt x="10031" y="91278"/>
                  <a:pt x="17143" y="88056"/>
                  <a:pt x="23952" y="86020"/>
                </a:cubicBezTo>
                <a:cubicBezTo>
                  <a:pt x="30791" y="84014"/>
                  <a:pt x="38056" y="82676"/>
                  <a:pt x="43831" y="78573"/>
                </a:cubicBezTo>
                <a:cubicBezTo>
                  <a:pt x="60032" y="67023"/>
                  <a:pt x="54986" y="42828"/>
                  <a:pt x="69150" y="29545"/>
                </a:cubicBezTo>
                <a:cubicBezTo>
                  <a:pt x="79880" y="19453"/>
                  <a:pt x="103862" y="18025"/>
                  <a:pt x="110154" y="237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 name="Google Shape;247;p30"/>
          <p:cNvSpPr/>
          <p:nvPr/>
        </p:nvSpPr>
        <p:spPr>
          <a:xfrm flipH="1">
            <a:off x="12535800" y="-410300"/>
            <a:ext cx="5823850" cy="3550250"/>
          </a:xfrm>
          <a:custGeom>
            <a:rect b="b" l="l" r="r" t="t"/>
            <a:pathLst>
              <a:path extrusionOk="0" h="71005" w="116477">
                <a:moveTo>
                  <a:pt x="0" y="0"/>
                </a:moveTo>
                <a:lnTo>
                  <a:pt x="0" y="71004"/>
                </a:lnTo>
                <a:cubicBezTo>
                  <a:pt x="1702" y="70579"/>
                  <a:pt x="3283" y="69941"/>
                  <a:pt x="4772" y="69059"/>
                </a:cubicBezTo>
                <a:cubicBezTo>
                  <a:pt x="10608" y="65685"/>
                  <a:pt x="14833" y="59788"/>
                  <a:pt x="18572" y="53892"/>
                </a:cubicBezTo>
                <a:cubicBezTo>
                  <a:pt x="22280" y="47995"/>
                  <a:pt x="25837" y="41855"/>
                  <a:pt x="31034" y="37326"/>
                </a:cubicBezTo>
                <a:cubicBezTo>
                  <a:pt x="37934" y="31277"/>
                  <a:pt x="47083" y="28846"/>
                  <a:pt x="56019" y="28056"/>
                </a:cubicBezTo>
                <a:cubicBezTo>
                  <a:pt x="64956" y="27235"/>
                  <a:pt x="73953" y="27843"/>
                  <a:pt x="82889" y="26961"/>
                </a:cubicBezTo>
                <a:cubicBezTo>
                  <a:pt x="91826" y="26080"/>
                  <a:pt x="100944" y="23587"/>
                  <a:pt x="107783" y="17387"/>
                </a:cubicBezTo>
                <a:cubicBezTo>
                  <a:pt x="112555" y="13040"/>
                  <a:pt x="115929" y="6596"/>
                  <a:pt x="116476" y="31"/>
                </a:cubicBezTo>
                <a:lnTo>
                  <a:pt x="0" y="3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 name="Google Shape;248;p30"/>
          <p:cNvSpPr/>
          <p:nvPr/>
        </p:nvSpPr>
        <p:spPr>
          <a:xfrm flipH="1">
            <a:off x="14737950" y="-410300"/>
            <a:ext cx="3621700" cy="1407350"/>
          </a:xfrm>
          <a:custGeom>
            <a:rect b="b" l="l" r="r" t="t"/>
            <a:pathLst>
              <a:path extrusionOk="0" h="28147" w="72434">
                <a:moveTo>
                  <a:pt x="0" y="0"/>
                </a:moveTo>
                <a:lnTo>
                  <a:pt x="0" y="28147"/>
                </a:lnTo>
                <a:cubicBezTo>
                  <a:pt x="4012" y="26870"/>
                  <a:pt x="8177" y="26110"/>
                  <a:pt x="12310" y="25745"/>
                </a:cubicBezTo>
                <a:cubicBezTo>
                  <a:pt x="21247" y="24955"/>
                  <a:pt x="30274" y="25563"/>
                  <a:pt x="39180" y="24682"/>
                </a:cubicBezTo>
                <a:cubicBezTo>
                  <a:pt x="48117" y="23800"/>
                  <a:pt x="57235" y="21308"/>
                  <a:pt x="64074" y="15107"/>
                </a:cubicBezTo>
                <a:cubicBezTo>
                  <a:pt x="68299" y="11277"/>
                  <a:pt x="71400" y="5745"/>
                  <a:pt x="72433"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sp>
        <p:nvSpPr>
          <p:cNvPr id="32" name="Google Shape;32;p4"/>
          <p:cNvSpPr txBox="1"/>
          <p:nvPr>
            <p:ph type="title"/>
          </p:nvPr>
        </p:nvSpPr>
        <p:spPr>
          <a:xfrm>
            <a:off x="1440000" y="890050"/>
            <a:ext cx="154080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7000"/>
              <a:buNone/>
              <a:defRPr/>
            </a:lvl1pPr>
            <a:lvl2pPr lvl="1" rtl="0">
              <a:spcBef>
                <a:spcPts val="0"/>
              </a:spcBef>
              <a:spcAft>
                <a:spcPts val="0"/>
              </a:spcAft>
              <a:buSzPts val="7000"/>
              <a:buNone/>
              <a:defRPr/>
            </a:lvl2pPr>
            <a:lvl3pPr lvl="2" rtl="0">
              <a:spcBef>
                <a:spcPts val="0"/>
              </a:spcBef>
              <a:spcAft>
                <a:spcPts val="0"/>
              </a:spcAft>
              <a:buSzPts val="7000"/>
              <a:buNone/>
              <a:defRPr/>
            </a:lvl3pPr>
            <a:lvl4pPr lvl="3" rtl="0">
              <a:spcBef>
                <a:spcPts val="0"/>
              </a:spcBef>
              <a:spcAft>
                <a:spcPts val="0"/>
              </a:spcAft>
              <a:buSzPts val="7000"/>
              <a:buNone/>
              <a:defRPr/>
            </a:lvl4pPr>
            <a:lvl5pPr lvl="4" rtl="0">
              <a:spcBef>
                <a:spcPts val="0"/>
              </a:spcBef>
              <a:spcAft>
                <a:spcPts val="0"/>
              </a:spcAft>
              <a:buSzPts val="7000"/>
              <a:buNone/>
              <a:defRPr/>
            </a:lvl5pPr>
            <a:lvl6pPr lvl="5" rtl="0">
              <a:spcBef>
                <a:spcPts val="0"/>
              </a:spcBef>
              <a:spcAft>
                <a:spcPts val="0"/>
              </a:spcAft>
              <a:buSzPts val="7000"/>
              <a:buNone/>
              <a:defRPr/>
            </a:lvl6pPr>
            <a:lvl7pPr lvl="6" rtl="0">
              <a:spcBef>
                <a:spcPts val="0"/>
              </a:spcBef>
              <a:spcAft>
                <a:spcPts val="0"/>
              </a:spcAft>
              <a:buSzPts val="7000"/>
              <a:buNone/>
              <a:defRPr/>
            </a:lvl7pPr>
            <a:lvl8pPr lvl="7" rtl="0">
              <a:spcBef>
                <a:spcPts val="0"/>
              </a:spcBef>
              <a:spcAft>
                <a:spcPts val="0"/>
              </a:spcAft>
              <a:buSzPts val="7000"/>
              <a:buNone/>
              <a:defRPr/>
            </a:lvl8pPr>
            <a:lvl9pPr lvl="8" rtl="0">
              <a:spcBef>
                <a:spcPts val="0"/>
              </a:spcBef>
              <a:spcAft>
                <a:spcPts val="0"/>
              </a:spcAft>
              <a:buSzPts val="7000"/>
              <a:buNone/>
              <a:defRPr/>
            </a:lvl9pPr>
          </a:lstStyle>
          <a:p/>
        </p:txBody>
      </p:sp>
      <p:sp>
        <p:nvSpPr>
          <p:cNvPr id="33" name="Google Shape;33;p4"/>
          <p:cNvSpPr txBox="1"/>
          <p:nvPr>
            <p:ph idx="1" type="body"/>
          </p:nvPr>
        </p:nvSpPr>
        <p:spPr>
          <a:xfrm>
            <a:off x="1440000" y="2304950"/>
            <a:ext cx="15408000" cy="1145400"/>
          </a:xfrm>
          <a:prstGeom prst="rect">
            <a:avLst/>
          </a:prstGeom>
        </p:spPr>
        <p:txBody>
          <a:bodyPr anchorCtr="0" anchor="t" bIns="182850" lIns="182850" spcFirstLastPara="1" rIns="182850" wrap="square" tIns="182850">
            <a:noAutofit/>
          </a:bodyPr>
          <a:lstStyle>
            <a:lvl1pPr indent="-406400" lvl="0" marL="457200" rtl="0">
              <a:lnSpc>
                <a:spcPct val="100000"/>
              </a:lnSpc>
              <a:spcBef>
                <a:spcPts val="0"/>
              </a:spcBef>
              <a:spcAft>
                <a:spcPts val="0"/>
              </a:spcAft>
              <a:buClr>
                <a:srgbClr val="434343"/>
              </a:buClr>
              <a:buSzPts val="2800"/>
              <a:buChar char="●"/>
              <a:defRPr sz="2800">
                <a:solidFill>
                  <a:srgbClr val="434343"/>
                </a:solidFill>
              </a:defRPr>
            </a:lvl1pPr>
            <a:lvl2pPr indent="-406400" lvl="1" marL="914400" rtl="0">
              <a:lnSpc>
                <a:spcPct val="115000"/>
              </a:lnSpc>
              <a:spcBef>
                <a:spcPts val="0"/>
              </a:spcBef>
              <a:spcAft>
                <a:spcPts val="0"/>
              </a:spcAft>
              <a:buClr>
                <a:srgbClr val="434343"/>
              </a:buClr>
              <a:buSzPts val="2800"/>
              <a:buChar char="○"/>
              <a:defRPr>
                <a:solidFill>
                  <a:srgbClr val="434343"/>
                </a:solidFill>
              </a:defRPr>
            </a:lvl2pPr>
            <a:lvl3pPr indent="-406400" lvl="2" marL="1371600" rtl="0">
              <a:lnSpc>
                <a:spcPct val="115000"/>
              </a:lnSpc>
              <a:spcBef>
                <a:spcPts val="0"/>
              </a:spcBef>
              <a:spcAft>
                <a:spcPts val="0"/>
              </a:spcAft>
              <a:buClr>
                <a:srgbClr val="434343"/>
              </a:buClr>
              <a:buSzPts val="2800"/>
              <a:buChar char="■"/>
              <a:defRPr>
                <a:solidFill>
                  <a:srgbClr val="434343"/>
                </a:solidFill>
              </a:defRPr>
            </a:lvl3pPr>
            <a:lvl4pPr indent="-406400" lvl="3" marL="1828800" rtl="0">
              <a:lnSpc>
                <a:spcPct val="115000"/>
              </a:lnSpc>
              <a:spcBef>
                <a:spcPts val="0"/>
              </a:spcBef>
              <a:spcAft>
                <a:spcPts val="0"/>
              </a:spcAft>
              <a:buClr>
                <a:srgbClr val="434343"/>
              </a:buClr>
              <a:buSzPts val="2800"/>
              <a:buChar char="●"/>
              <a:defRPr>
                <a:solidFill>
                  <a:srgbClr val="434343"/>
                </a:solidFill>
              </a:defRPr>
            </a:lvl4pPr>
            <a:lvl5pPr indent="-406400" lvl="4" marL="2286000" rtl="0">
              <a:lnSpc>
                <a:spcPct val="115000"/>
              </a:lnSpc>
              <a:spcBef>
                <a:spcPts val="0"/>
              </a:spcBef>
              <a:spcAft>
                <a:spcPts val="0"/>
              </a:spcAft>
              <a:buClr>
                <a:srgbClr val="434343"/>
              </a:buClr>
              <a:buSzPts val="2800"/>
              <a:buChar char="○"/>
              <a:defRPr>
                <a:solidFill>
                  <a:srgbClr val="434343"/>
                </a:solidFill>
              </a:defRPr>
            </a:lvl5pPr>
            <a:lvl6pPr indent="-406400" lvl="5" marL="2743200" rtl="0">
              <a:lnSpc>
                <a:spcPct val="115000"/>
              </a:lnSpc>
              <a:spcBef>
                <a:spcPts val="0"/>
              </a:spcBef>
              <a:spcAft>
                <a:spcPts val="0"/>
              </a:spcAft>
              <a:buClr>
                <a:srgbClr val="434343"/>
              </a:buClr>
              <a:buSzPts val="2800"/>
              <a:buChar char="■"/>
              <a:defRPr>
                <a:solidFill>
                  <a:srgbClr val="434343"/>
                </a:solidFill>
              </a:defRPr>
            </a:lvl6pPr>
            <a:lvl7pPr indent="-406400" lvl="6" marL="3200400" rtl="0">
              <a:lnSpc>
                <a:spcPct val="115000"/>
              </a:lnSpc>
              <a:spcBef>
                <a:spcPts val="0"/>
              </a:spcBef>
              <a:spcAft>
                <a:spcPts val="0"/>
              </a:spcAft>
              <a:buClr>
                <a:srgbClr val="434343"/>
              </a:buClr>
              <a:buSzPts val="2800"/>
              <a:buChar char="●"/>
              <a:defRPr>
                <a:solidFill>
                  <a:srgbClr val="434343"/>
                </a:solidFill>
              </a:defRPr>
            </a:lvl7pPr>
            <a:lvl8pPr indent="-406400" lvl="7" marL="3657600" rtl="0">
              <a:lnSpc>
                <a:spcPct val="115000"/>
              </a:lnSpc>
              <a:spcBef>
                <a:spcPts val="0"/>
              </a:spcBef>
              <a:spcAft>
                <a:spcPts val="0"/>
              </a:spcAft>
              <a:buClr>
                <a:srgbClr val="434343"/>
              </a:buClr>
              <a:buSzPts val="2800"/>
              <a:buChar char="○"/>
              <a:defRPr>
                <a:solidFill>
                  <a:srgbClr val="434343"/>
                </a:solidFill>
              </a:defRPr>
            </a:lvl8pPr>
            <a:lvl9pPr indent="-406400" lvl="8" marL="4114800" rtl="0">
              <a:lnSpc>
                <a:spcPct val="115000"/>
              </a:lnSpc>
              <a:spcBef>
                <a:spcPts val="0"/>
              </a:spcBef>
              <a:spcAft>
                <a:spcPts val="0"/>
              </a:spcAft>
              <a:buClr>
                <a:srgbClr val="434343"/>
              </a:buClr>
              <a:buSzPts val="2800"/>
              <a:buChar char="■"/>
              <a:defRPr>
                <a:solidFill>
                  <a:srgbClr val="434343"/>
                </a:solidFill>
              </a:defRPr>
            </a:lvl9pPr>
          </a:lstStyle>
          <a:p/>
        </p:txBody>
      </p:sp>
      <p:sp>
        <p:nvSpPr>
          <p:cNvPr id="34" name="Google Shape;34;p4"/>
          <p:cNvSpPr/>
          <p:nvPr/>
        </p:nvSpPr>
        <p:spPr>
          <a:xfrm flipH="1">
            <a:off x="-4918370" y="-880070"/>
            <a:ext cx="9103639" cy="3646533"/>
          </a:xfrm>
          <a:custGeom>
            <a:rect b="b" l="l" r="r" t="t"/>
            <a:pathLst>
              <a:path extrusionOk="0" h="65929" w="164593">
                <a:moveTo>
                  <a:pt x="0" y="1"/>
                </a:moveTo>
                <a:cubicBezTo>
                  <a:pt x="1216" y="4074"/>
                  <a:pt x="6353" y="12736"/>
                  <a:pt x="13374" y="15593"/>
                </a:cubicBezTo>
                <a:cubicBezTo>
                  <a:pt x="21855" y="18998"/>
                  <a:pt x="40427" y="17964"/>
                  <a:pt x="53649" y="29819"/>
                </a:cubicBezTo>
                <a:cubicBezTo>
                  <a:pt x="57630" y="33405"/>
                  <a:pt x="60761" y="37843"/>
                  <a:pt x="63862" y="42190"/>
                </a:cubicBezTo>
                <a:cubicBezTo>
                  <a:pt x="66992" y="46536"/>
                  <a:pt x="70275" y="50883"/>
                  <a:pt x="74591" y="54074"/>
                </a:cubicBezTo>
                <a:cubicBezTo>
                  <a:pt x="90731" y="65929"/>
                  <a:pt x="107206" y="53892"/>
                  <a:pt x="122829" y="48178"/>
                </a:cubicBezTo>
                <a:cubicBezTo>
                  <a:pt x="131766" y="44956"/>
                  <a:pt x="140915" y="44257"/>
                  <a:pt x="149790" y="48208"/>
                </a:cubicBezTo>
                <a:cubicBezTo>
                  <a:pt x="157663" y="51764"/>
                  <a:pt x="160611" y="57843"/>
                  <a:pt x="163803" y="65199"/>
                </a:cubicBezTo>
                <a:lnTo>
                  <a:pt x="164593" y="7113"/>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 name="Google Shape;35;p4"/>
          <p:cNvSpPr/>
          <p:nvPr/>
        </p:nvSpPr>
        <p:spPr>
          <a:xfrm flipH="1">
            <a:off x="14765900" y="6181152"/>
            <a:ext cx="5087303" cy="4675410"/>
          </a:xfrm>
          <a:custGeom>
            <a:rect b="b" l="l" r="r" t="t"/>
            <a:pathLst>
              <a:path extrusionOk="0" h="84531" w="91978">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52" name="Shape 252"/>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53" name="Shape 253"/>
        <p:cNvGrpSpPr/>
        <p:nvPr/>
      </p:nvGrpSpPr>
      <p:grpSpPr>
        <a:xfrm>
          <a:off x="0" y="0"/>
          <a:ext cx="0" cy="0"/>
          <a:chOff x="0" y="0"/>
          <a:chExt cx="0" cy="0"/>
        </a:xfrm>
      </p:grpSpPr>
      <p:sp>
        <p:nvSpPr>
          <p:cNvPr id="254" name="Google Shape;254;p33"/>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lvl1pPr lvl="0" rtl="0">
              <a:spcBef>
                <a:spcPts val="0"/>
              </a:spcBef>
              <a:spcAft>
                <a:spcPts val="0"/>
              </a:spcAft>
              <a:buSzPts val="4800"/>
              <a:buFont typeface="Arial"/>
              <a:buNone/>
              <a:defRPr>
                <a:latin typeface="Arial"/>
                <a:ea typeface="Arial"/>
                <a:cs typeface="Arial"/>
                <a:sym typeface="Arial"/>
              </a:defRPr>
            </a:lvl1pPr>
            <a:lvl2pPr lvl="1" rtl="0">
              <a:spcBef>
                <a:spcPts val="0"/>
              </a:spcBef>
              <a:spcAft>
                <a:spcPts val="0"/>
              </a:spcAft>
              <a:buSzPts val="4800"/>
              <a:buFont typeface="Arial"/>
              <a:buNone/>
              <a:defRPr>
                <a:latin typeface="Arial"/>
                <a:ea typeface="Arial"/>
                <a:cs typeface="Arial"/>
                <a:sym typeface="Arial"/>
              </a:defRPr>
            </a:lvl2pPr>
            <a:lvl3pPr lvl="2" rtl="0">
              <a:spcBef>
                <a:spcPts val="0"/>
              </a:spcBef>
              <a:spcAft>
                <a:spcPts val="0"/>
              </a:spcAft>
              <a:buSzPts val="4800"/>
              <a:buFont typeface="Arial"/>
              <a:buNone/>
              <a:defRPr>
                <a:latin typeface="Arial"/>
                <a:ea typeface="Arial"/>
                <a:cs typeface="Arial"/>
                <a:sym typeface="Arial"/>
              </a:defRPr>
            </a:lvl3pPr>
            <a:lvl4pPr lvl="3" rtl="0">
              <a:spcBef>
                <a:spcPts val="0"/>
              </a:spcBef>
              <a:spcAft>
                <a:spcPts val="0"/>
              </a:spcAft>
              <a:buSzPts val="4800"/>
              <a:buFont typeface="Arial"/>
              <a:buNone/>
              <a:defRPr>
                <a:latin typeface="Arial"/>
                <a:ea typeface="Arial"/>
                <a:cs typeface="Arial"/>
                <a:sym typeface="Arial"/>
              </a:defRPr>
            </a:lvl4pPr>
            <a:lvl5pPr lvl="4" rtl="0">
              <a:spcBef>
                <a:spcPts val="0"/>
              </a:spcBef>
              <a:spcAft>
                <a:spcPts val="0"/>
              </a:spcAft>
              <a:buSzPts val="4800"/>
              <a:buFont typeface="Arial"/>
              <a:buNone/>
              <a:defRPr>
                <a:latin typeface="Arial"/>
                <a:ea typeface="Arial"/>
                <a:cs typeface="Arial"/>
                <a:sym typeface="Arial"/>
              </a:defRPr>
            </a:lvl5pPr>
            <a:lvl6pPr lvl="5" rtl="0">
              <a:spcBef>
                <a:spcPts val="0"/>
              </a:spcBef>
              <a:spcAft>
                <a:spcPts val="0"/>
              </a:spcAft>
              <a:buSzPts val="4800"/>
              <a:buFont typeface="Arial"/>
              <a:buNone/>
              <a:defRPr>
                <a:latin typeface="Arial"/>
                <a:ea typeface="Arial"/>
                <a:cs typeface="Arial"/>
                <a:sym typeface="Arial"/>
              </a:defRPr>
            </a:lvl6pPr>
            <a:lvl7pPr lvl="6" rtl="0">
              <a:spcBef>
                <a:spcPts val="0"/>
              </a:spcBef>
              <a:spcAft>
                <a:spcPts val="0"/>
              </a:spcAft>
              <a:buSzPts val="4800"/>
              <a:buFont typeface="Arial"/>
              <a:buNone/>
              <a:defRPr>
                <a:latin typeface="Arial"/>
                <a:ea typeface="Arial"/>
                <a:cs typeface="Arial"/>
                <a:sym typeface="Arial"/>
              </a:defRPr>
            </a:lvl7pPr>
            <a:lvl8pPr lvl="7" rtl="0">
              <a:spcBef>
                <a:spcPts val="0"/>
              </a:spcBef>
              <a:spcAft>
                <a:spcPts val="0"/>
              </a:spcAft>
              <a:buSzPts val="4800"/>
              <a:buFont typeface="Arial"/>
              <a:buNone/>
              <a:defRPr>
                <a:latin typeface="Arial"/>
                <a:ea typeface="Arial"/>
                <a:cs typeface="Arial"/>
                <a:sym typeface="Arial"/>
              </a:defRPr>
            </a:lvl8pPr>
            <a:lvl9pPr lvl="8" rtl="0">
              <a:spcBef>
                <a:spcPts val="0"/>
              </a:spcBef>
              <a:spcAft>
                <a:spcPts val="0"/>
              </a:spcAft>
              <a:buSzPts val="48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sp>
        <p:nvSpPr>
          <p:cNvPr id="37" name="Google Shape;37;p5"/>
          <p:cNvSpPr/>
          <p:nvPr/>
        </p:nvSpPr>
        <p:spPr>
          <a:xfrm>
            <a:off x="10749564" y="-805220"/>
            <a:ext cx="9103639" cy="3646533"/>
          </a:xfrm>
          <a:custGeom>
            <a:rect b="b" l="l" r="r" t="t"/>
            <a:pathLst>
              <a:path extrusionOk="0" h="65929" w="164593">
                <a:moveTo>
                  <a:pt x="0" y="1"/>
                </a:moveTo>
                <a:cubicBezTo>
                  <a:pt x="1216" y="4074"/>
                  <a:pt x="6353" y="12736"/>
                  <a:pt x="13374" y="15593"/>
                </a:cubicBezTo>
                <a:cubicBezTo>
                  <a:pt x="21855" y="18998"/>
                  <a:pt x="40427" y="17964"/>
                  <a:pt x="53649" y="29819"/>
                </a:cubicBezTo>
                <a:cubicBezTo>
                  <a:pt x="57630" y="33405"/>
                  <a:pt x="60761" y="37843"/>
                  <a:pt x="63862" y="42190"/>
                </a:cubicBezTo>
                <a:cubicBezTo>
                  <a:pt x="66992" y="46536"/>
                  <a:pt x="70275" y="50883"/>
                  <a:pt x="74591" y="54074"/>
                </a:cubicBezTo>
                <a:cubicBezTo>
                  <a:pt x="90731" y="65929"/>
                  <a:pt x="107206" y="53892"/>
                  <a:pt x="122829" y="48178"/>
                </a:cubicBezTo>
                <a:cubicBezTo>
                  <a:pt x="131766" y="44956"/>
                  <a:pt x="140915" y="44257"/>
                  <a:pt x="149790" y="48208"/>
                </a:cubicBezTo>
                <a:cubicBezTo>
                  <a:pt x="157663" y="51764"/>
                  <a:pt x="160611" y="57843"/>
                  <a:pt x="163803" y="65199"/>
                </a:cubicBezTo>
                <a:lnTo>
                  <a:pt x="164593" y="7113"/>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 name="Google Shape;38;p5"/>
          <p:cNvSpPr txBox="1"/>
          <p:nvPr>
            <p:ph idx="1" type="subTitle"/>
          </p:nvPr>
        </p:nvSpPr>
        <p:spPr>
          <a:xfrm>
            <a:off x="2581525" y="5149850"/>
            <a:ext cx="5815200" cy="1426800"/>
          </a:xfrm>
          <a:prstGeom prst="rect">
            <a:avLst/>
          </a:prstGeom>
        </p:spPr>
        <p:txBody>
          <a:bodyPr anchorCtr="0" anchor="ctr" bIns="182850" lIns="182850" spcFirstLastPara="1" rIns="182850" wrap="square" tIns="182850">
            <a:noAutofit/>
          </a:bodyPr>
          <a:lstStyle>
            <a:lvl1pPr lvl="0" algn="ctr">
              <a:lnSpc>
                <a:spcPct val="100000"/>
              </a:lnSpc>
              <a:spcBef>
                <a:spcPts val="0"/>
              </a:spcBef>
              <a:spcAft>
                <a:spcPts val="0"/>
              </a:spcAft>
              <a:buSzPts val="5000"/>
              <a:buFont typeface="Bebas Neue"/>
              <a:buNone/>
              <a:defRPr sz="5000">
                <a:solidFill>
                  <a:schemeClr val="dk1"/>
                </a:solidFill>
                <a:latin typeface="Comfortaa"/>
                <a:ea typeface="Comfortaa"/>
                <a:cs typeface="Comfortaa"/>
                <a:sym typeface="Comfortaa"/>
              </a:defRPr>
            </a:lvl1pPr>
            <a:lvl2pPr lvl="1" algn="ctr">
              <a:lnSpc>
                <a:spcPct val="100000"/>
              </a:lnSpc>
              <a:spcBef>
                <a:spcPts val="0"/>
              </a:spcBef>
              <a:spcAft>
                <a:spcPts val="0"/>
              </a:spcAft>
              <a:buSzPts val="5000"/>
              <a:buFont typeface="Bebas Neue"/>
              <a:buNone/>
              <a:defRPr sz="5000">
                <a:latin typeface="Bebas Neue"/>
                <a:ea typeface="Bebas Neue"/>
                <a:cs typeface="Bebas Neue"/>
                <a:sym typeface="Bebas Neue"/>
              </a:defRPr>
            </a:lvl2pPr>
            <a:lvl3pPr lvl="2" algn="ctr">
              <a:lnSpc>
                <a:spcPct val="100000"/>
              </a:lnSpc>
              <a:spcBef>
                <a:spcPts val="0"/>
              </a:spcBef>
              <a:spcAft>
                <a:spcPts val="0"/>
              </a:spcAft>
              <a:buSzPts val="5000"/>
              <a:buFont typeface="Bebas Neue"/>
              <a:buNone/>
              <a:defRPr sz="5000">
                <a:latin typeface="Bebas Neue"/>
                <a:ea typeface="Bebas Neue"/>
                <a:cs typeface="Bebas Neue"/>
                <a:sym typeface="Bebas Neue"/>
              </a:defRPr>
            </a:lvl3pPr>
            <a:lvl4pPr lvl="3" algn="ctr">
              <a:lnSpc>
                <a:spcPct val="100000"/>
              </a:lnSpc>
              <a:spcBef>
                <a:spcPts val="0"/>
              </a:spcBef>
              <a:spcAft>
                <a:spcPts val="0"/>
              </a:spcAft>
              <a:buSzPts val="5000"/>
              <a:buFont typeface="Bebas Neue"/>
              <a:buNone/>
              <a:defRPr sz="5000">
                <a:latin typeface="Bebas Neue"/>
                <a:ea typeface="Bebas Neue"/>
                <a:cs typeface="Bebas Neue"/>
                <a:sym typeface="Bebas Neue"/>
              </a:defRPr>
            </a:lvl4pPr>
            <a:lvl5pPr lvl="4" algn="ctr">
              <a:lnSpc>
                <a:spcPct val="100000"/>
              </a:lnSpc>
              <a:spcBef>
                <a:spcPts val="0"/>
              </a:spcBef>
              <a:spcAft>
                <a:spcPts val="0"/>
              </a:spcAft>
              <a:buSzPts val="5000"/>
              <a:buFont typeface="Bebas Neue"/>
              <a:buNone/>
              <a:defRPr sz="5000">
                <a:latin typeface="Bebas Neue"/>
                <a:ea typeface="Bebas Neue"/>
                <a:cs typeface="Bebas Neue"/>
                <a:sym typeface="Bebas Neue"/>
              </a:defRPr>
            </a:lvl5pPr>
            <a:lvl6pPr lvl="5" algn="ctr">
              <a:lnSpc>
                <a:spcPct val="100000"/>
              </a:lnSpc>
              <a:spcBef>
                <a:spcPts val="0"/>
              </a:spcBef>
              <a:spcAft>
                <a:spcPts val="0"/>
              </a:spcAft>
              <a:buSzPts val="5000"/>
              <a:buFont typeface="Bebas Neue"/>
              <a:buNone/>
              <a:defRPr sz="5000">
                <a:latin typeface="Bebas Neue"/>
                <a:ea typeface="Bebas Neue"/>
                <a:cs typeface="Bebas Neue"/>
                <a:sym typeface="Bebas Neue"/>
              </a:defRPr>
            </a:lvl6pPr>
            <a:lvl7pPr lvl="6" algn="ctr">
              <a:lnSpc>
                <a:spcPct val="100000"/>
              </a:lnSpc>
              <a:spcBef>
                <a:spcPts val="0"/>
              </a:spcBef>
              <a:spcAft>
                <a:spcPts val="0"/>
              </a:spcAft>
              <a:buSzPts val="5000"/>
              <a:buFont typeface="Bebas Neue"/>
              <a:buNone/>
              <a:defRPr sz="5000">
                <a:latin typeface="Bebas Neue"/>
                <a:ea typeface="Bebas Neue"/>
                <a:cs typeface="Bebas Neue"/>
                <a:sym typeface="Bebas Neue"/>
              </a:defRPr>
            </a:lvl7pPr>
            <a:lvl8pPr lvl="7" algn="ctr">
              <a:lnSpc>
                <a:spcPct val="100000"/>
              </a:lnSpc>
              <a:spcBef>
                <a:spcPts val="0"/>
              </a:spcBef>
              <a:spcAft>
                <a:spcPts val="0"/>
              </a:spcAft>
              <a:buSzPts val="5000"/>
              <a:buFont typeface="Bebas Neue"/>
              <a:buNone/>
              <a:defRPr sz="5000">
                <a:latin typeface="Bebas Neue"/>
                <a:ea typeface="Bebas Neue"/>
                <a:cs typeface="Bebas Neue"/>
                <a:sym typeface="Bebas Neue"/>
              </a:defRPr>
            </a:lvl8pPr>
            <a:lvl9pPr lvl="8" algn="ctr">
              <a:lnSpc>
                <a:spcPct val="100000"/>
              </a:lnSpc>
              <a:spcBef>
                <a:spcPts val="0"/>
              </a:spcBef>
              <a:spcAft>
                <a:spcPts val="0"/>
              </a:spcAft>
              <a:buSzPts val="5000"/>
              <a:buFont typeface="Bebas Neue"/>
              <a:buNone/>
              <a:defRPr sz="5000">
                <a:latin typeface="Bebas Neue"/>
                <a:ea typeface="Bebas Neue"/>
                <a:cs typeface="Bebas Neue"/>
                <a:sym typeface="Bebas Neue"/>
              </a:defRPr>
            </a:lvl9pPr>
          </a:lstStyle>
          <a:p/>
        </p:txBody>
      </p:sp>
      <p:sp>
        <p:nvSpPr>
          <p:cNvPr id="39" name="Google Shape;39;p5"/>
          <p:cNvSpPr txBox="1"/>
          <p:nvPr>
            <p:ph idx="2" type="subTitle"/>
          </p:nvPr>
        </p:nvSpPr>
        <p:spPr>
          <a:xfrm>
            <a:off x="9891275" y="5149850"/>
            <a:ext cx="5815200" cy="14268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5000"/>
              <a:buFont typeface="Bebas Neue"/>
              <a:buNone/>
              <a:defRPr sz="5000">
                <a:solidFill>
                  <a:schemeClr val="dk1"/>
                </a:solidFill>
                <a:latin typeface="Comfortaa"/>
                <a:ea typeface="Comfortaa"/>
                <a:cs typeface="Comfortaa"/>
                <a:sym typeface="Comfortaa"/>
              </a:defRPr>
            </a:lvl1pPr>
            <a:lvl2pPr lvl="1" rtl="0" algn="ctr">
              <a:lnSpc>
                <a:spcPct val="100000"/>
              </a:lnSpc>
              <a:spcBef>
                <a:spcPts val="0"/>
              </a:spcBef>
              <a:spcAft>
                <a:spcPts val="0"/>
              </a:spcAft>
              <a:buSzPts val="5000"/>
              <a:buFont typeface="Bebas Neue"/>
              <a:buNone/>
              <a:defRPr sz="5000">
                <a:latin typeface="Bebas Neue"/>
                <a:ea typeface="Bebas Neue"/>
                <a:cs typeface="Bebas Neue"/>
                <a:sym typeface="Bebas Neue"/>
              </a:defRPr>
            </a:lvl2pPr>
            <a:lvl3pPr lvl="2" rtl="0" algn="ctr">
              <a:lnSpc>
                <a:spcPct val="100000"/>
              </a:lnSpc>
              <a:spcBef>
                <a:spcPts val="0"/>
              </a:spcBef>
              <a:spcAft>
                <a:spcPts val="0"/>
              </a:spcAft>
              <a:buSzPts val="5000"/>
              <a:buFont typeface="Bebas Neue"/>
              <a:buNone/>
              <a:defRPr sz="5000">
                <a:latin typeface="Bebas Neue"/>
                <a:ea typeface="Bebas Neue"/>
                <a:cs typeface="Bebas Neue"/>
                <a:sym typeface="Bebas Neue"/>
              </a:defRPr>
            </a:lvl3pPr>
            <a:lvl4pPr lvl="3" rtl="0" algn="ctr">
              <a:lnSpc>
                <a:spcPct val="100000"/>
              </a:lnSpc>
              <a:spcBef>
                <a:spcPts val="0"/>
              </a:spcBef>
              <a:spcAft>
                <a:spcPts val="0"/>
              </a:spcAft>
              <a:buSzPts val="5000"/>
              <a:buFont typeface="Bebas Neue"/>
              <a:buNone/>
              <a:defRPr sz="5000">
                <a:latin typeface="Bebas Neue"/>
                <a:ea typeface="Bebas Neue"/>
                <a:cs typeface="Bebas Neue"/>
                <a:sym typeface="Bebas Neue"/>
              </a:defRPr>
            </a:lvl4pPr>
            <a:lvl5pPr lvl="4" rtl="0" algn="ctr">
              <a:lnSpc>
                <a:spcPct val="100000"/>
              </a:lnSpc>
              <a:spcBef>
                <a:spcPts val="0"/>
              </a:spcBef>
              <a:spcAft>
                <a:spcPts val="0"/>
              </a:spcAft>
              <a:buSzPts val="5000"/>
              <a:buFont typeface="Bebas Neue"/>
              <a:buNone/>
              <a:defRPr sz="5000">
                <a:latin typeface="Bebas Neue"/>
                <a:ea typeface="Bebas Neue"/>
                <a:cs typeface="Bebas Neue"/>
                <a:sym typeface="Bebas Neue"/>
              </a:defRPr>
            </a:lvl5pPr>
            <a:lvl6pPr lvl="5" rtl="0" algn="ctr">
              <a:lnSpc>
                <a:spcPct val="100000"/>
              </a:lnSpc>
              <a:spcBef>
                <a:spcPts val="0"/>
              </a:spcBef>
              <a:spcAft>
                <a:spcPts val="0"/>
              </a:spcAft>
              <a:buSzPts val="5000"/>
              <a:buFont typeface="Bebas Neue"/>
              <a:buNone/>
              <a:defRPr sz="5000">
                <a:latin typeface="Bebas Neue"/>
                <a:ea typeface="Bebas Neue"/>
                <a:cs typeface="Bebas Neue"/>
                <a:sym typeface="Bebas Neue"/>
              </a:defRPr>
            </a:lvl6pPr>
            <a:lvl7pPr lvl="6" rtl="0" algn="ctr">
              <a:lnSpc>
                <a:spcPct val="100000"/>
              </a:lnSpc>
              <a:spcBef>
                <a:spcPts val="0"/>
              </a:spcBef>
              <a:spcAft>
                <a:spcPts val="0"/>
              </a:spcAft>
              <a:buSzPts val="5000"/>
              <a:buFont typeface="Bebas Neue"/>
              <a:buNone/>
              <a:defRPr sz="5000">
                <a:latin typeface="Bebas Neue"/>
                <a:ea typeface="Bebas Neue"/>
                <a:cs typeface="Bebas Neue"/>
                <a:sym typeface="Bebas Neue"/>
              </a:defRPr>
            </a:lvl7pPr>
            <a:lvl8pPr lvl="7" rtl="0" algn="ctr">
              <a:lnSpc>
                <a:spcPct val="100000"/>
              </a:lnSpc>
              <a:spcBef>
                <a:spcPts val="0"/>
              </a:spcBef>
              <a:spcAft>
                <a:spcPts val="0"/>
              </a:spcAft>
              <a:buSzPts val="5000"/>
              <a:buFont typeface="Bebas Neue"/>
              <a:buNone/>
              <a:defRPr sz="5000">
                <a:latin typeface="Bebas Neue"/>
                <a:ea typeface="Bebas Neue"/>
                <a:cs typeface="Bebas Neue"/>
                <a:sym typeface="Bebas Neue"/>
              </a:defRPr>
            </a:lvl8pPr>
            <a:lvl9pPr lvl="8" rtl="0" algn="ctr">
              <a:lnSpc>
                <a:spcPct val="100000"/>
              </a:lnSpc>
              <a:spcBef>
                <a:spcPts val="0"/>
              </a:spcBef>
              <a:spcAft>
                <a:spcPts val="0"/>
              </a:spcAft>
              <a:buSzPts val="5000"/>
              <a:buFont typeface="Bebas Neue"/>
              <a:buNone/>
              <a:defRPr sz="5000">
                <a:latin typeface="Bebas Neue"/>
                <a:ea typeface="Bebas Neue"/>
                <a:cs typeface="Bebas Neue"/>
                <a:sym typeface="Bebas Neue"/>
              </a:defRPr>
            </a:lvl9pPr>
          </a:lstStyle>
          <a:p/>
        </p:txBody>
      </p:sp>
      <p:sp>
        <p:nvSpPr>
          <p:cNvPr id="40" name="Google Shape;40;p5"/>
          <p:cNvSpPr txBox="1"/>
          <p:nvPr>
            <p:ph idx="3" type="subTitle"/>
          </p:nvPr>
        </p:nvSpPr>
        <p:spPr>
          <a:xfrm>
            <a:off x="2581525" y="6377900"/>
            <a:ext cx="5815200" cy="14268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41" name="Google Shape;41;p5"/>
          <p:cNvSpPr txBox="1"/>
          <p:nvPr>
            <p:ph idx="4" type="subTitle"/>
          </p:nvPr>
        </p:nvSpPr>
        <p:spPr>
          <a:xfrm>
            <a:off x="9891275" y="6377900"/>
            <a:ext cx="5815200" cy="14268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42" name="Google Shape;42;p5"/>
          <p:cNvSpPr txBox="1"/>
          <p:nvPr>
            <p:ph type="title"/>
          </p:nvPr>
        </p:nvSpPr>
        <p:spPr>
          <a:xfrm>
            <a:off x="1440000" y="890050"/>
            <a:ext cx="154080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7000"/>
              <a:buNone/>
              <a:defRPr/>
            </a:lvl1pPr>
            <a:lvl2pPr lvl="1" rtl="0">
              <a:spcBef>
                <a:spcPts val="0"/>
              </a:spcBef>
              <a:spcAft>
                <a:spcPts val="0"/>
              </a:spcAft>
              <a:buSzPts val="7000"/>
              <a:buNone/>
              <a:defRPr/>
            </a:lvl2pPr>
            <a:lvl3pPr lvl="2" rtl="0">
              <a:spcBef>
                <a:spcPts val="0"/>
              </a:spcBef>
              <a:spcAft>
                <a:spcPts val="0"/>
              </a:spcAft>
              <a:buSzPts val="7000"/>
              <a:buNone/>
              <a:defRPr/>
            </a:lvl3pPr>
            <a:lvl4pPr lvl="3" rtl="0">
              <a:spcBef>
                <a:spcPts val="0"/>
              </a:spcBef>
              <a:spcAft>
                <a:spcPts val="0"/>
              </a:spcAft>
              <a:buSzPts val="7000"/>
              <a:buNone/>
              <a:defRPr/>
            </a:lvl4pPr>
            <a:lvl5pPr lvl="4" rtl="0">
              <a:spcBef>
                <a:spcPts val="0"/>
              </a:spcBef>
              <a:spcAft>
                <a:spcPts val="0"/>
              </a:spcAft>
              <a:buSzPts val="7000"/>
              <a:buNone/>
              <a:defRPr/>
            </a:lvl5pPr>
            <a:lvl6pPr lvl="5" rtl="0">
              <a:spcBef>
                <a:spcPts val="0"/>
              </a:spcBef>
              <a:spcAft>
                <a:spcPts val="0"/>
              </a:spcAft>
              <a:buSzPts val="7000"/>
              <a:buNone/>
              <a:defRPr/>
            </a:lvl6pPr>
            <a:lvl7pPr lvl="6" rtl="0">
              <a:spcBef>
                <a:spcPts val="0"/>
              </a:spcBef>
              <a:spcAft>
                <a:spcPts val="0"/>
              </a:spcAft>
              <a:buSzPts val="7000"/>
              <a:buNone/>
              <a:defRPr/>
            </a:lvl7pPr>
            <a:lvl8pPr lvl="7" rtl="0">
              <a:spcBef>
                <a:spcPts val="0"/>
              </a:spcBef>
              <a:spcAft>
                <a:spcPts val="0"/>
              </a:spcAft>
              <a:buSzPts val="7000"/>
              <a:buNone/>
              <a:defRPr/>
            </a:lvl8pPr>
            <a:lvl9pPr lvl="8" rtl="0">
              <a:spcBef>
                <a:spcPts val="0"/>
              </a:spcBef>
              <a:spcAft>
                <a:spcPts val="0"/>
              </a:spcAft>
              <a:buSzPts val="7000"/>
              <a:buNone/>
              <a:defRPr/>
            </a:lvl9pPr>
          </a:lstStyle>
          <a:p/>
        </p:txBody>
      </p:sp>
      <p:sp>
        <p:nvSpPr>
          <p:cNvPr id="43" name="Google Shape;43;p5"/>
          <p:cNvSpPr/>
          <p:nvPr/>
        </p:nvSpPr>
        <p:spPr>
          <a:xfrm>
            <a:off x="10312414" y="-1466270"/>
            <a:ext cx="9103639" cy="3646533"/>
          </a:xfrm>
          <a:custGeom>
            <a:rect b="b" l="l" r="r" t="t"/>
            <a:pathLst>
              <a:path extrusionOk="0" h="65929" w="164593">
                <a:moveTo>
                  <a:pt x="0" y="1"/>
                </a:moveTo>
                <a:cubicBezTo>
                  <a:pt x="1216" y="4074"/>
                  <a:pt x="6353" y="12736"/>
                  <a:pt x="13374" y="15593"/>
                </a:cubicBezTo>
                <a:cubicBezTo>
                  <a:pt x="21855" y="18998"/>
                  <a:pt x="40427" y="17964"/>
                  <a:pt x="53649" y="29819"/>
                </a:cubicBezTo>
                <a:cubicBezTo>
                  <a:pt x="57630" y="33405"/>
                  <a:pt x="60761" y="37843"/>
                  <a:pt x="63862" y="42190"/>
                </a:cubicBezTo>
                <a:cubicBezTo>
                  <a:pt x="66992" y="46536"/>
                  <a:pt x="70275" y="50883"/>
                  <a:pt x="74591" y="54074"/>
                </a:cubicBezTo>
                <a:cubicBezTo>
                  <a:pt x="90731" y="65929"/>
                  <a:pt x="107206" y="53892"/>
                  <a:pt x="122829" y="48178"/>
                </a:cubicBezTo>
                <a:cubicBezTo>
                  <a:pt x="131766" y="44956"/>
                  <a:pt x="140915" y="44257"/>
                  <a:pt x="149790" y="48208"/>
                </a:cubicBezTo>
                <a:cubicBezTo>
                  <a:pt x="157663" y="51764"/>
                  <a:pt x="160611" y="57843"/>
                  <a:pt x="163803" y="65199"/>
                </a:cubicBezTo>
                <a:lnTo>
                  <a:pt x="164593" y="7113"/>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 name="Google Shape;44;p5"/>
          <p:cNvSpPr/>
          <p:nvPr/>
        </p:nvSpPr>
        <p:spPr>
          <a:xfrm>
            <a:off x="-484225" y="6413900"/>
            <a:ext cx="4598900" cy="4226550"/>
          </a:xfrm>
          <a:custGeom>
            <a:rect b="b" l="l" r="r" t="t"/>
            <a:pathLst>
              <a:path extrusionOk="0" h="84531" w="91978">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
        <p:nvSpPr>
          <p:cNvPr id="45" name="Google Shape;45;p5"/>
          <p:cNvSpPr/>
          <p:nvPr/>
        </p:nvSpPr>
        <p:spPr>
          <a:xfrm>
            <a:off x="-418520" y="6932649"/>
            <a:ext cx="8535439" cy="3923913"/>
          </a:xfrm>
          <a:custGeom>
            <a:rect b="b" l="l" r="r" t="t"/>
            <a:pathLst>
              <a:path extrusionOk="0" h="70944" w="154320">
                <a:moveTo>
                  <a:pt x="0" y="70944"/>
                </a:moveTo>
                <a:lnTo>
                  <a:pt x="154319" y="70944"/>
                </a:lnTo>
                <a:cubicBezTo>
                  <a:pt x="153894" y="70579"/>
                  <a:pt x="153468" y="70153"/>
                  <a:pt x="153073" y="69819"/>
                </a:cubicBezTo>
                <a:cubicBezTo>
                  <a:pt x="147359" y="65138"/>
                  <a:pt x="139699" y="63193"/>
                  <a:pt x="132404" y="61187"/>
                </a:cubicBezTo>
                <a:cubicBezTo>
                  <a:pt x="124987" y="59120"/>
                  <a:pt x="119334" y="56931"/>
                  <a:pt x="113315" y="51794"/>
                </a:cubicBezTo>
                <a:cubicBezTo>
                  <a:pt x="107814" y="47083"/>
                  <a:pt x="99029" y="31703"/>
                  <a:pt x="95230" y="28025"/>
                </a:cubicBezTo>
                <a:cubicBezTo>
                  <a:pt x="80944" y="14134"/>
                  <a:pt x="62980" y="20578"/>
                  <a:pt x="46414" y="23648"/>
                </a:cubicBezTo>
                <a:cubicBezTo>
                  <a:pt x="36961" y="25381"/>
                  <a:pt x="27478" y="24134"/>
                  <a:pt x="19210" y="18998"/>
                </a:cubicBezTo>
                <a:cubicBezTo>
                  <a:pt x="11824" y="14408"/>
                  <a:pt x="4316" y="7903"/>
                  <a:pt x="638" y="0"/>
                </a:cubicBezTo>
                <a:lnTo>
                  <a:pt x="31" y="6657"/>
                </a:lnTo>
                <a:lnTo>
                  <a:pt x="31" y="70944"/>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6"/>
          <p:cNvSpPr txBox="1"/>
          <p:nvPr>
            <p:ph type="title"/>
          </p:nvPr>
        </p:nvSpPr>
        <p:spPr>
          <a:xfrm>
            <a:off x="1440000" y="890050"/>
            <a:ext cx="154080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7000"/>
              <a:buNone/>
              <a:defRPr/>
            </a:lvl1pPr>
            <a:lvl2pPr lvl="1" rtl="0">
              <a:spcBef>
                <a:spcPts val="0"/>
              </a:spcBef>
              <a:spcAft>
                <a:spcPts val="0"/>
              </a:spcAft>
              <a:buSzPts val="7000"/>
              <a:buNone/>
              <a:defRPr/>
            </a:lvl2pPr>
            <a:lvl3pPr lvl="2" rtl="0">
              <a:spcBef>
                <a:spcPts val="0"/>
              </a:spcBef>
              <a:spcAft>
                <a:spcPts val="0"/>
              </a:spcAft>
              <a:buSzPts val="7000"/>
              <a:buNone/>
              <a:defRPr/>
            </a:lvl3pPr>
            <a:lvl4pPr lvl="3" rtl="0">
              <a:spcBef>
                <a:spcPts val="0"/>
              </a:spcBef>
              <a:spcAft>
                <a:spcPts val="0"/>
              </a:spcAft>
              <a:buSzPts val="7000"/>
              <a:buNone/>
              <a:defRPr/>
            </a:lvl4pPr>
            <a:lvl5pPr lvl="4" rtl="0">
              <a:spcBef>
                <a:spcPts val="0"/>
              </a:spcBef>
              <a:spcAft>
                <a:spcPts val="0"/>
              </a:spcAft>
              <a:buSzPts val="7000"/>
              <a:buNone/>
              <a:defRPr/>
            </a:lvl5pPr>
            <a:lvl6pPr lvl="5" rtl="0">
              <a:spcBef>
                <a:spcPts val="0"/>
              </a:spcBef>
              <a:spcAft>
                <a:spcPts val="0"/>
              </a:spcAft>
              <a:buSzPts val="7000"/>
              <a:buNone/>
              <a:defRPr/>
            </a:lvl6pPr>
            <a:lvl7pPr lvl="6" rtl="0">
              <a:spcBef>
                <a:spcPts val="0"/>
              </a:spcBef>
              <a:spcAft>
                <a:spcPts val="0"/>
              </a:spcAft>
              <a:buSzPts val="7000"/>
              <a:buNone/>
              <a:defRPr/>
            </a:lvl7pPr>
            <a:lvl8pPr lvl="7" rtl="0">
              <a:spcBef>
                <a:spcPts val="0"/>
              </a:spcBef>
              <a:spcAft>
                <a:spcPts val="0"/>
              </a:spcAft>
              <a:buSzPts val="7000"/>
              <a:buNone/>
              <a:defRPr/>
            </a:lvl8pPr>
            <a:lvl9pPr lvl="8" rtl="0">
              <a:spcBef>
                <a:spcPts val="0"/>
              </a:spcBef>
              <a:spcAft>
                <a:spcPts val="0"/>
              </a:spcAft>
              <a:buSzPts val="7000"/>
              <a:buNone/>
              <a:defRPr/>
            </a:lvl9pPr>
          </a:lstStyle>
          <a:p/>
        </p:txBody>
      </p:sp>
      <p:sp>
        <p:nvSpPr>
          <p:cNvPr id="48" name="Google Shape;48;p6"/>
          <p:cNvSpPr/>
          <p:nvPr/>
        </p:nvSpPr>
        <p:spPr>
          <a:xfrm flipH="1">
            <a:off x="13062150" y="7551550"/>
            <a:ext cx="7132400" cy="2825350"/>
          </a:xfrm>
          <a:custGeom>
            <a:rect b="b" l="l" r="r" t="t"/>
            <a:pathLst>
              <a:path extrusionOk="0" h="56507" w="142648">
                <a:moveTo>
                  <a:pt x="142647" y="56476"/>
                </a:moveTo>
                <a:cubicBezTo>
                  <a:pt x="139456" y="54986"/>
                  <a:pt x="136416" y="53132"/>
                  <a:pt x="133286" y="50457"/>
                </a:cubicBezTo>
                <a:cubicBezTo>
                  <a:pt x="127814" y="45776"/>
                  <a:pt x="119030" y="30396"/>
                  <a:pt x="115230" y="26718"/>
                </a:cubicBezTo>
                <a:cubicBezTo>
                  <a:pt x="100944" y="12858"/>
                  <a:pt x="82981" y="19271"/>
                  <a:pt x="66415" y="22341"/>
                </a:cubicBezTo>
                <a:cubicBezTo>
                  <a:pt x="56962" y="24104"/>
                  <a:pt x="47478" y="22828"/>
                  <a:pt x="39211" y="17721"/>
                </a:cubicBezTo>
                <a:cubicBezTo>
                  <a:pt x="31855" y="13162"/>
                  <a:pt x="15958" y="1"/>
                  <a:pt x="0" y="4834"/>
                </a:cubicBezTo>
                <a:lnTo>
                  <a:pt x="11216" y="56506"/>
                </a:lnTo>
                <a:lnTo>
                  <a:pt x="142647" y="56506"/>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 name="Google Shape;49;p6"/>
          <p:cNvSpPr/>
          <p:nvPr/>
        </p:nvSpPr>
        <p:spPr>
          <a:xfrm flipH="1" rot="10800000">
            <a:off x="-252150" y="-1744550"/>
            <a:ext cx="4352700" cy="5129300"/>
          </a:xfrm>
          <a:custGeom>
            <a:rect b="b" l="l" r="r" t="t"/>
            <a:pathLst>
              <a:path extrusionOk="0" h="102586" w="87054">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 name="Google Shape;50;p6"/>
          <p:cNvSpPr/>
          <p:nvPr/>
        </p:nvSpPr>
        <p:spPr>
          <a:xfrm flipH="1" rot="10800000">
            <a:off x="-1716300" y="-451250"/>
            <a:ext cx="4598900" cy="4226550"/>
          </a:xfrm>
          <a:custGeom>
            <a:rect b="b" l="l" r="r" t="t"/>
            <a:pathLst>
              <a:path extrusionOk="0" h="84531" w="91978">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Tittle Only 1">
  <p:cSld name="TITLE_ONLY_1">
    <p:spTree>
      <p:nvGrpSpPr>
        <p:cNvPr id="51" name="Shape 51"/>
        <p:cNvGrpSpPr/>
        <p:nvPr/>
      </p:nvGrpSpPr>
      <p:grpSpPr>
        <a:xfrm>
          <a:off x="0" y="0"/>
          <a:ext cx="0" cy="0"/>
          <a:chOff x="0" y="0"/>
          <a:chExt cx="0" cy="0"/>
        </a:xfrm>
      </p:grpSpPr>
      <p:sp>
        <p:nvSpPr>
          <p:cNvPr id="52" name="Google Shape;52;p7"/>
          <p:cNvSpPr/>
          <p:nvPr/>
        </p:nvSpPr>
        <p:spPr>
          <a:xfrm>
            <a:off x="12106564" y="-805220"/>
            <a:ext cx="9103639" cy="3646533"/>
          </a:xfrm>
          <a:custGeom>
            <a:rect b="b" l="l" r="r" t="t"/>
            <a:pathLst>
              <a:path extrusionOk="0" h="65929" w="164593">
                <a:moveTo>
                  <a:pt x="0" y="1"/>
                </a:moveTo>
                <a:cubicBezTo>
                  <a:pt x="1216" y="4074"/>
                  <a:pt x="6353" y="12736"/>
                  <a:pt x="13374" y="15593"/>
                </a:cubicBezTo>
                <a:cubicBezTo>
                  <a:pt x="21855" y="18998"/>
                  <a:pt x="40427" y="17964"/>
                  <a:pt x="53649" y="29819"/>
                </a:cubicBezTo>
                <a:cubicBezTo>
                  <a:pt x="57630" y="33405"/>
                  <a:pt x="60761" y="37843"/>
                  <a:pt x="63862" y="42190"/>
                </a:cubicBezTo>
                <a:cubicBezTo>
                  <a:pt x="66992" y="46536"/>
                  <a:pt x="70275" y="50883"/>
                  <a:pt x="74591" y="54074"/>
                </a:cubicBezTo>
                <a:cubicBezTo>
                  <a:pt x="90731" y="65929"/>
                  <a:pt x="107206" y="53892"/>
                  <a:pt x="122829" y="48178"/>
                </a:cubicBezTo>
                <a:cubicBezTo>
                  <a:pt x="131766" y="44956"/>
                  <a:pt x="140915" y="44257"/>
                  <a:pt x="149790" y="48208"/>
                </a:cubicBezTo>
                <a:cubicBezTo>
                  <a:pt x="157663" y="51764"/>
                  <a:pt x="160611" y="57843"/>
                  <a:pt x="163803" y="65199"/>
                </a:cubicBezTo>
                <a:lnTo>
                  <a:pt x="164593" y="7113"/>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 name="Google Shape;53;p7"/>
          <p:cNvSpPr txBox="1"/>
          <p:nvPr>
            <p:ph type="title"/>
          </p:nvPr>
        </p:nvSpPr>
        <p:spPr>
          <a:xfrm>
            <a:off x="1440000" y="890050"/>
            <a:ext cx="15408000" cy="114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7000"/>
              <a:buNone/>
              <a:defRPr/>
            </a:lvl1pPr>
            <a:lvl2pPr lvl="1" rtl="0">
              <a:spcBef>
                <a:spcPts val="0"/>
              </a:spcBef>
              <a:spcAft>
                <a:spcPts val="0"/>
              </a:spcAft>
              <a:buSzPts val="7000"/>
              <a:buNone/>
              <a:defRPr/>
            </a:lvl2pPr>
            <a:lvl3pPr lvl="2" rtl="0">
              <a:spcBef>
                <a:spcPts val="0"/>
              </a:spcBef>
              <a:spcAft>
                <a:spcPts val="0"/>
              </a:spcAft>
              <a:buSzPts val="7000"/>
              <a:buNone/>
              <a:defRPr/>
            </a:lvl3pPr>
            <a:lvl4pPr lvl="3" rtl="0">
              <a:spcBef>
                <a:spcPts val="0"/>
              </a:spcBef>
              <a:spcAft>
                <a:spcPts val="0"/>
              </a:spcAft>
              <a:buSzPts val="7000"/>
              <a:buNone/>
              <a:defRPr/>
            </a:lvl4pPr>
            <a:lvl5pPr lvl="4" rtl="0">
              <a:spcBef>
                <a:spcPts val="0"/>
              </a:spcBef>
              <a:spcAft>
                <a:spcPts val="0"/>
              </a:spcAft>
              <a:buSzPts val="7000"/>
              <a:buNone/>
              <a:defRPr/>
            </a:lvl5pPr>
            <a:lvl6pPr lvl="5" rtl="0">
              <a:spcBef>
                <a:spcPts val="0"/>
              </a:spcBef>
              <a:spcAft>
                <a:spcPts val="0"/>
              </a:spcAft>
              <a:buSzPts val="7000"/>
              <a:buNone/>
              <a:defRPr/>
            </a:lvl6pPr>
            <a:lvl7pPr lvl="6" rtl="0">
              <a:spcBef>
                <a:spcPts val="0"/>
              </a:spcBef>
              <a:spcAft>
                <a:spcPts val="0"/>
              </a:spcAft>
              <a:buSzPts val="7000"/>
              <a:buNone/>
              <a:defRPr/>
            </a:lvl7pPr>
            <a:lvl8pPr lvl="7" rtl="0">
              <a:spcBef>
                <a:spcPts val="0"/>
              </a:spcBef>
              <a:spcAft>
                <a:spcPts val="0"/>
              </a:spcAft>
              <a:buSzPts val="7000"/>
              <a:buNone/>
              <a:defRPr/>
            </a:lvl8pPr>
            <a:lvl9pPr lvl="8" rtl="0">
              <a:spcBef>
                <a:spcPts val="0"/>
              </a:spcBef>
              <a:spcAft>
                <a:spcPts val="0"/>
              </a:spcAft>
              <a:buSzPts val="7000"/>
              <a:buNone/>
              <a:defRPr/>
            </a:lvl9pPr>
          </a:lstStyle>
          <a:p/>
        </p:txBody>
      </p:sp>
      <p:sp>
        <p:nvSpPr>
          <p:cNvPr id="54" name="Google Shape;54;p7"/>
          <p:cNvSpPr/>
          <p:nvPr/>
        </p:nvSpPr>
        <p:spPr>
          <a:xfrm rot="10800000">
            <a:off x="14149700" y="-1252500"/>
            <a:ext cx="4598900" cy="4226550"/>
          </a:xfrm>
          <a:custGeom>
            <a:rect b="b" l="l" r="r" t="t"/>
            <a:pathLst>
              <a:path extrusionOk="0" h="84531" w="91978">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2"/>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Tittle Only 2">
  <p:cSld name="TITLE_ONLY_1_1">
    <p:spTree>
      <p:nvGrpSpPr>
        <p:cNvPr id="55" name="Shape 55"/>
        <p:cNvGrpSpPr/>
        <p:nvPr/>
      </p:nvGrpSpPr>
      <p:grpSpPr>
        <a:xfrm>
          <a:off x="0" y="0"/>
          <a:ext cx="0" cy="0"/>
          <a:chOff x="0" y="0"/>
          <a:chExt cx="0" cy="0"/>
        </a:xfrm>
      </p:grpSpPr>
      <p:sp>
        <p:nvSpPr>
          <p:cNvPr id="56" name="Google Shape;56;p8"/>
          <p:cNvSpPr/>
          <p:nvPr/>
        </p:nvSpPr>
        <p:spPr>
          <a:xfrm rot="10800000">
            <a:off x="-3798786" y="8029080"/>
            <a:ext cx="9103639" cy="3646533"/>
          </a:xfrm>
          <a:custGeom>
            <a:rect b="b" l="l" r="r" t="t"/>
            <a:pathLst>
              <a:path extrusionOk="0" h="65929" w="164593">
                <a:moveTo>
                  <a:pt x="0" y="1"/>
                </a:moveTo>
                <a:cubicBezTo>
                  <a:pt x="1216" y="4074"/>
                  <a:pt x="6353" y="12736"/>
                  <a:pt x="13374" y="15593"/>
                </a:cubicBezTo>
                <a:cubicBezTo>
                  <a:pt x="21855" y="18998"/>
                  <a:pt x="40427" y="17964"/>
                  <a:pt x="53649" y="29819"/>
                </a:cubicBezTo>
                <a:cubicBezTo>
                  <a:pt x="57630" y="33405"/>
                  <a:pt x="60761" y="37843"/>
                  <a:pt x="63862" y="42190"/>
                </a:cubicBezTo>
                <a:cubicBezTo>
                  <a:pt x="66992" y="46536"/>
                  <a:pt x="70275" y="50883"/>
                  <a:pt x="74591" y="54074"/>
                </a:cubicBezTo>
                <a:cubicBezTo>
                  <a:pt x="90731" y="65929"/>
                  <a:pt x="107206" y="53892"/>
                  <a:pt x="122829" y="48178"/>
                </a:cubicBezTo>
                <a:cubicBezTo>
                  <a:pt x="131766" y="44956"/>
                  <a:pt x="140915" y="44257"/>
                  <a:pt x="149790" y="48208"/>
                </a:cubicBezTo>
                <a:cubicBezTo>
                  <a:pt x="157663" y="51764"/>
                  <a:pt x="160611" y="57843"/>
                  <a:pt x="163803" y="65199"/>
                </a:cubicBezTo>
                <a:lnTo>
                  <a:pt x="164593" y="7113"/>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 name="Google Shape;57;p8"/>
          <p:cNvSpPr txBox="1"/>
          <p:nvPr>
            <p:ph type="title"/>
          </p:nvPr>
        </p:nvSpPr>
        <p:spPr>
          <a:xfrm>
            <a:off x="1440000" y="890050"/>
            <a:ext cx="15408000" cy="1145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7000"/>
              <a:buNone/>
              <a:defRPr/>
            </a:lvl1pPr>
            <a:lvl2pPr lvl="1" rtl="0">
              <a:spcBef>
                <a:spcPts val="0"/>
              </a:spcBef>
              <a:spcAft>
                <a:spcPts val="0"/>
              </a:spcAft>
              <a:buSzPts val="7000"/>
              <a:buNone/>
              <a:defRPr/>
            </a:lvl2pPr>
            <a:lvl3pPr lvl="2" rtl="0">
              <a:spcBef>
                <a:spcPts val="0"/>
              </a:spcBef>
              <a:spcAft>
                <a:spcPts val="0"/>
              </a:spcAft>
              <a:buSzPts val="7000"/>
              <a:buNone/>
              <a:defRPr/>
            </a:lvl3pPr>
            <a:lvl4pPr lvl="3" rtl="0">
              <a:spcBef>
                <a:spcPts val="0"/>
              </a:spcBef>
              <a:spcAft>
                <a:spcPts val="0"/>
              </a:spcAft>
              <a:buSzPts val="7000"/>
              <a:buNone/>
              <a:defRPr/>
            </a:lvl4pPr>
            <a:lvl5pPr lvl="4" rtl="0">
              <a:spcBef>
                <a:spcPts val="0"/>
              </a:spcBef>
              <a:spcAft>
                <a:spcPts val="0"/>
              </a:spcAft>
              <a:buSzPts val="7000"/>
              <a:buNone/>
              <a:defRPr/>
            </a:lvl5pPr>
            <a:lvl6pPr lvl="5" rtl="0">
              <a:spcBef>
                <a:spcPts val="0"/>
              </a:spcBef>
              <a:spcAft>
                <a:spcPts val="0"/>
              </a:spcAft>
              <a:buSzPts val="7000"/>
              <a:buNone/>
              <a:defRPr/>
            </a:lvl6pPr>
            <a:lvl7pPr lvl="6" rtl="0">
              <a:spcBef>
                <a:spcPts val="0"/>
              </a:spcBef>
              <a:spcAft>
                <a:spcPts val="0"/>
              </a:spcAft>
              <a:buSzPts val="7000"/>
              <a:buNone/>
              <a:defRPr/>
            </a:lvl7pPr>
            <a:lvl8pPr lvl="7" rtl="0">
              <a:spcBef>
                <a:spcPts val="0"/>
              </a:spcBef>
              <a:spcAft>
                <a:spcPts val="0"/>
              </a:spcAft>
              <a:buSzPts val="7000"/>
              <a:buNone/>
              <a:defRPr/>
            </a:lvl8pPr>
            <a:lvl9pPr lvl="8" rtl="0">
              <a:spcBef>
                <a:spcPts val="0"/>
              </a:spcBef>
              <a:spcAft>
                <a:spcPts val="0"/>
              </a:spcAft>
              <a:buSzPts val="7000"/>
              <a:buNone/>
              <a:defRPr/>
            </a:lvl9pPr>
          </a:lstStyle>
          <a:p/>
        </p:txBody>
      </p:sp>
      <p:sp>
        <p:nvSpPr>
          <p:cNvPr id="58" name="Google Shape;58;p8"/>
          <p:cNvSpPr/>
          <p:nvPr/>
        </p:nvSpPr>
        <p:spPr>
          <a:xfrm rot="-5400000">
            <a:off x="15659225" y="347906"/>
            <a:ext cx="4144459" cy="2551681"/>
          </a:xfrm>
          <a:custGeom>
            <a:rect b="b" l="l" r="r" t="t"/>
            <a:pathLst>
              <a:path extrusionOk="0" h="37691" w="61218">
                <a:moveTo>
                  <a:pt x="61217" y="0"/>
                </a:moveTo>
                <a:cubicBezTo>
                  <a:pt x="58208" y="4499"/>
                  <a:pt x="54196" y="8146"/>
                  <a:pt x="49180" y="10031"/>
                </a:cubicBezTo>
                <a:cubicBezTo>
                  <a:pt x="42554" y="12553"/>
                  <a:pt x="35259" y="11702"/>
                  <a:pt x="28207" y="11581"/>
                </a:cubicBezTo>
                <a:cubicBezTo>
                  <a:pt x="21125" y="11490"/>
                  <a:pt x="13405" y="12432"/>
                  <a:pt x="8481" y="17447"/>
                </a:cubicBezTo>
                <a:cubicBezTo>
                  <a:pt x="3283" y="22675"/>
                  <a:pt x="2675" y="30730"/>
                  <a:pt x="0" y="37691"/>
                </a:cubicBezTo>
                <a:lnTo>
                  <a:pt x="61217" y="3769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Tittle Only 3">
  <p:cSld name="TITLE_ONLY_1_1_1">
    <p:bg>
      <p:bgPr>
        <a:solidFill>
          <a:srgbClr val="46A9E7">
            <a:alpha val="7140"/>
          </a:srgbClr>
        </a:solidFill>
      </p:bgPr>
    </p:bg>
    <p:spTree>
      <p:nvGrpSpPr>
        <p:cNvPr id="59" name="Shape 59"/>
        <p:cNvGrpSpPr/>
        <p:nvPr/>
      </p:nvGrpSpPr>
      <p:grpSpPr>
        <a:xfrm>
          <a:off x="0" y="0"/>
          <a:ext cx="0" cy="0"/>
          <a:chOff x="0" y="0"/>
          <a:chExt cx="0" cy="0"/>
        </a:xfrm>
      </p:grpSpPr>
      <p:sp>
        <p:nvSpPr>
          <p:cNvPr id="60" name="Google Shape;60;p9"/>
          <p:cNvSpPr txBox="1"/>
          <p:nvPr>
            <p:ph type="title"/>
          </p:nvPr>
        </p:nvSpPr>
        <p:spPr>
          <a:xfrm>
            <a:off x="1440000" y="890050"/>
            <a:ext cx="154080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7000"/>
              <a:buNone/>
              <a:defRPr/>
            </a:lvl1pPr>
            <a:lvl2pPr lvl="1" rtl="0">
              <a:spcBef>
                <a:spcPts val="0"/>
              </a:spcBef>
              <a:spcAft>
                <a:spcPts val="0"/>
              </a:spcAft>
              <a:buSzPts val="7000"/>
              <a:buNone/>
              <a:defRPr/>
            </a:lvl2pPr>
            <a:lvl3pPr lvl="2" rtl="0">
              <a:spcBef>
                <a:spcPts val="0"/>
              </a:spcBef>
              <a:spcAft>
                <a:spcPts val="0"/>
              </a:spcAft>
              <a:buSzPts val="7000"/>
              <a:buNone/>
              <a:defRPr/>
            </a:lvl3pPr>
            <a:lvl4pPr lvl="3" rtl="0">
              <a:spcBef>
                <a:spcPts val="0"/>
              </a:spcBef>
              <a:spcAft>
                <a:spcPts val="0"/>
              </a:spcAft>
              <a:buSzPts val="7000"/>
              <a:buNone/>
              <a:defRPr/>
            </a:lvl4pPr>
            <a:lvl5pPr lvl="4" rtl="0">
              <a:spcBef>
                <a:spcPts val="0"/>
              </a:spcBef>
              <a:spcAft>
                <a:spcPts val="0"/>
              </a:spcAft>
              <a:buSzPts val="7000"/>
              <a:buNone/>
              <a:defRPr/>
            </a:lvl5pPr>
            <a:lvl6pPr lvl="5" rtl="0">
              <a:spcBef>
                <a:spcPts val="0"/>
              </a:spcBef>
              <a:spcAft>
                <a:spcPts val="0"/>
              </a:spcAft>
              <a:buSzPts val="7000"/>
              <a:buNone/>
              <a:defRPr/>
            </a:lvl6pPr>
            <a:lvl7pPr lvl="6" rtl="0">
              <a:spcBef>
                <a:spcPts val="0"/>
              </a:spcBef>
              <a:spcAft>
                <a:spcPts val="0"/>
              </a:spcAft>
              <a:buSzPts val="7000"/>
              <a:buNone/>
              <a:defRPr/>
            </a:lvl7pPr>
            <a:lvl8pPr lvl="7" rtl="0">
              <a:spcBef>
                <a:spcPts val="0"/>
              </a:spcBef>
              <a:spcAft>
                <a:spcPts val="0"/>
              </a:spcAft>
              <a:buSzPts val="7000"/>
              <a:buNone/>
              <a:defRPr/>
            </a:lvl8pPr>
            <a:lvl9pPr lvl="8" rtl="0">
              <a:spcBef>
                <a:spcPts val="0"/>
              </a:spcBef>
              <a:spcAft>
                <a:spcPts val="0"/>
              </a:spcAft>
              <a:buSzPts val="7000"/>
              <a:buNone/>
              <a:defRPr/>
            </a:lvl9pPr>
          </a:lstStyle>
          <a:p/>
        </p:txBody>
      </p:sp>
      <p:sp>
        <p:nvSpPr>
          <p:cNvPr id="61" name="Google Shape;61;p9"/>
          <p:cNvSpPr/>
          <p:nvPr/>
        </p:nvSpPr>
        <p:spPr>
          <a:xfrm>
            <a:off x="12568600" y="3602920"/>
            <a:ext cx="7703245" cy="7326639"/>
          </a:xfrm>
          <a:custGeom>
            <a:rect b="b" l="l" r="r" t="t"/>
            <a:pathLst>
              <a:path extrusionOk="0" h="132465" w="139274">
                <a:moveTo>
                  <a:pt x="0" y="130701"/>
                </a:moveTo>
                <a:cubicBezTo>
                  <a:pt x="2553" y="101066"/>
                  <a:pt x="29150" y="108178"/>
                  <a:pt x="40548" y="99637"/>
                </a:cubicBezTo>
                <a:cubicBezTo>
                  <a:pt x="55624" y="88300"/>
                  <a:pt x="52402" y="65320"/>
                  <a:pt x="69394" y="55837"/>
                </a:cubicBezTo>
                <a:cubicBezTo>
                  <a:pt x="75473" y="52433"/>
                  <a:pt x="82798" y="51764"/>
                  <a:pt x="89759" y="50427"/>
                </a:cubicBezTo>
                <a:cubicBezTo>
                  <a:pt x="96689" y="49089"/>
                  <a:pt x="104045" y="46627"/>
                  <a:pt x="107844" y="41004"/>
                </a:cubicBezTo>
                <a:cubicBezTo>
                  <a:pt x="110580" y="36961"/>
                  <a:pt x="111066" y="31946"/>
                  <a:pt x="111461" y="27174"/>
                </a:cubicBezTo>
                <a:cubicBezTo>
                  <a:pt x="111826" y="22402"/>
                  <a:pt x="112252" y="17356"/>
                  <a:pt x="114957" y="13314"/>
                </a:cubicBezTo>
                <a:cubicBezTo>
                  <a:pt x="117632" y="9241"/>
                  <a:pt x="127358" y="0"/>
                  <a:pt x="137237" y="4803"/>
                </a:cubicBezTo>
                <a:cubicBezTo>
                  <a:pt x="138118" y="5198"/>
                  <a:pt x="139273" y="132464"/>
                  <a:pt x="139273" y="132464"/>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 name="Google Shape;62;p9"/>
          <p:cNvSpPr/>
          <p:nvPr/>
        </p:nvSpPr>
        <p:spPr>
          <a:xfrm>
            <a:off x="15070160" y="4591874"/>
            <a:ext cx="5201684" cy="6084266"/>
          </a:xfrm>
          <a:custGeom>
            <a:rect b="b" l="l" r="r" t="t"/>
            <a:pathLst>
              <a:path extrusionOk="0" h="110003" w="94046">
                <a:moveTo>
                  <a:pt x="94045" y="5138"/>
                </a:moveTo>
                <a:cubicBezTo>
                  <a:pt x="80367" y="1"/>
                  <a:pt x="69577" y="12159"/>
                  <a:pt x="71978" y="25412"/>
                </a:cubicBezTo>
                <a:cubicBezTo>
                  <a:pt x="74014" y="36932"/>
                  <a:pt x="73163" y="45807"/>
                  <a:pt x="70732" y="53558"/>
                </a:cubicBezTo>
                <a:cubicBezTo>
                  <a:pt x="67874" y="62707"/>
                  <a:pt x="61856" y="72403"/>
                  <a:pt x="52859" y="75777"/>
                </a:cubicBezTo>
                <a:cubicBezTo>
                  <a:pt x="46263" y="78270"/>
                  <a:pt x="38968" y="77449"/>
                  <a:pt x="31886" y="77327"/>
                </a:cubicBezTo>
                <a:cubicBezTo>
                  <a:pt x="24804" y="77206"/>
                  <a:pt x="17114" y="78178"/>
                  <a:pt x="12159" y="83194"/>
                </a:cubicBezTo>
                <a:cubicBezTo>
                  <a:pt x="6050" y="89364"/>
                  <a:pt x="6293" y="99395"/>
                  <a:pt x="2068" y="107054"/>
                </a:cubicBezTo>
                <a:cubicBezTo>
                  <a:pt x="1460" y="108118"/>
                  <a:pt x="761" y="109091"/>
                  <a:pt x="1" y="110003"/>
                </a:cubicBezTo>
                <a:lnTo>
                  <a:pt x="94045" y="110003"/>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 name="Google Shape;63;p9"/>
          <p:cNvSpPr/>
          <p:nvPr/>
        </p:nvSpPr>
        <p:spPr>
          <a:xfrm>
            <a:off x="-514373" y="5238006"/>
            <a:ext cx="4814957" cy="5674032"/>
          </a:xfrm>
          <a:custGeom>
            <a:rect b="b" l="l" r="r" t="t"/>
            <a:pathLst>
              <a:path extrusionOk="0" h="102586" w="87054">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 name="Google Shape;64;p9"/>
          <p:cNvSpPr/>
          <p:nvPr/>
        </p:nvSpPr>
        <p:spPr>
          <a:xfrm>
            <a:off x="-418520" y="6181152"/>
            <a:ext cx="5087303" cy="4675410"/>
          </a:xfrm>
          <a:custGeom>
            <a:rect b="b" l="l" r="r" t="t"/>
            <a:pathLst>
              <a:path extrusionOk="0" h="84531" w="91978">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5" name="Shape 65"/>
        <p:cNvGrpSpPr/>
        <p:nvPr/>
      </p:nvGrpSpPr>
      <p:grpSpPr>
        <a:xfrm>
          <a:off x="0" y="0"/>
          <a:ext cx="0" cy="0"/>
          <a:chOff x="0" y="0"/>
          <a:chExt cx="0" cy="0"/>
        </a:xfrm>
      </p:grpSpPr>
      <p:sp>
        <p:nvSpPr>
          <p:cNvPr id="66" name="Google Shape;66;p10"/>
          <p:cNvSpPr txBox="1"/>
          <p:nvPr>
            <p:ph type="title"/>
          </p:nvPr>
        </p:nvSpPr>
        <p:spPr>
          <a:xfrm>
            <a:off x="1440000" y="890050"/>
            <a:ext cx="15408000" cy="114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7000"/>
              <a:buNone/>
              <a:defRPr/>
            </a:lvl1pPr>
            <a:lvl2pPr lvl="1" rtl="0">
              <a:spcBef>
                <a:spcPts val="0"/>
              </a:spcBef>
              <a:spcAft>
                <a:spcPts val="0"/>
              </a:spcAft>
              <a:buSzPts val="7000"/>
              <a:buNone/>
              <a:defRPr/>
            </a:lvl2pPr>
            <a:lvl3pPr lvl="2" rtl="0">
              <a:spcBef>
                <a:spcPts val="0"/>
              </a:spcBef>
              <a:spcAft>
                <a:spcPts val="0"/>
              </a:spcAft>
              <a:buSzPts val="7000"/>
              <a:buNone/>
              <a:defRPr/>
            </a:lvl3pPr>
            <a:lvl4pPr lvl="3" rtl="0">
              <a:spcBef>
                <a:spcPts val="0"/>
              </a:spcBef>
              <a:spcAft>
                <a:spcPts val="0"/>
              </a:spcAft>
              <a:buSzPts val="7000"/>
              <a:buNone/>
              <a:defRPr/>
            </a:lvl4pPr>
            <a:lvl5pPr lvl="4" rtl="0">
              <a:spcBef>
                <a:spcPts val="0"/>
              </a:spcBef>
              <a:spcAft>
                <a:spcPts val="0"/>
              </a:spcAft>
              <a:buSzPts val="7000"/>
              <a:buNone/>
              <a:defRPr/>
            </a:lvl5pPr>
            <a:lvl6pPr lvl="5" rtl="0">
              <a:spcBef>
                <a:spcPts val="0"/>
              </a:spcBef>
              <a:spcAft>
                <a:spcPts val="0"/>
              </a:spcAft>
              <a:buSzPts val="7000"/>
              <a:buNone/>
              <a:defRPr/>
            </a:lvl6pPr>
            <a:lvl7pPr lvl="6" rtl="0">
              <a:spcBef>
                <a:spcPts val="0"/>
              </a:spcBef>
              <a:spcAft>
                <a:spcPts val="0"/>
              </a:spcAft>
              <a:buSzPts val="7000"/>
              <a:buNone/>
              <a:defRPr/>
            </a:lvl7pPr>
            <a:lvl8pPr lvl="7" rtl="0">
              <a:spcBef>
                <a:spcPts val="0"/>
              </a:spcBef>
              <a:spcAft>
                <a:spcPts val="0"/>
              </a:spcAft>
              <a:buSzPts val="7000"/>
              <a:buNone/>
              <a:defRPr/>
            </a:lvl8pPr>
            <a:lvl9pPr lvl="8" rtl="0">
              <a:spcBef>
                <a:spcPts val="0"/>
              </a:spcBef>
              <a:spcAft>
                <a:spcPts val="0"/>
              </a:spcAft>
              <a:buSzPts val="7000"/>
              <a:buNone/>
              <a:defRPr/>
            </a:lvl9pPr>
          </a:lstStyle>
          <a:p/>
        </p:txBody>
      </p:sp>
      <p:sp>
        <p:nvSpPr>
          <p:cNvPr id="67" name="Google Shape;67;p10"/>
          <p:cNvSpPr txBox="1"/>
          <p:nvPr>
            <p:ph idx="1" type="body"/>
          </p:nvPr>
        </p:nvSpPr>
        <p:spPr>
          <a:xfrm>
            <a:off x="1440000" y="2304950"/>
            <a:ext cx="6644400" cy="6832800"/>
          </a:xfrm>
          <a:prstGeom prst="rect">
            <a:avLst/>
          </a:prstGeom>
        </p:spPr>
        <p:txBody>
          <a:bodyPr anchorCtr="0" anchor="t" bIns="182850" lIns="182850" spcFirstLastPara="1" rIns="182850" wrap="square" tIns="182850">
            <a:noAutofit/>
          </a:bodyPr>
          <a:lstStyle>
            <a:lvl1pPr indent="-406400" lvl="0" marL="457200" rtl="0">
              <a:lnSpc>
                <a:spcPct val="115000"/>
              </a:lnSpc>
              <a:spcBef>
                <a:spcPts val="0"/>
              </a:spcBef>
              <a:spcAft>
                <a:spcPts val="0"/>
              </a:spcAft>
              <a:buClr>
                <a:srgbClr val="434343"/>
              </a:buClr>
              <a:buSzPts val="2800"/>
              <a:buChar char="●"/>
              <a:defRPr sz="2800">
                <a:solidFill>
                  <a:srgbClr val="434343"/>
                </a:solidFill>
              </a:defRPr>
            </a:lvl1pPr>
            <a:lvl2pPr indent="-406400" lvl="1" marL="914400" rtl="0">
              <a:lnSpc>
                <a:spcPct val="115000"/>
              </a:lnSpc>
              <a:spcBef>
                <a:spcPts val="0"/>
              </a:spcBef>
              <a:spcAft>
                <a:spcPts val="0"/>
              </a:spcAft>
              <a:buClr>
                <a:srgbClr val="434343"/>
              </a:buClr>
              <a:buSzPts val="2800"/>
              <a:buChar char="○"/>
              <a:defRPr>
                <a:solidFill>
                  <a:srgbClr val="434343"/>
                </a:solidFill>
              </a:defRPr>
            </a:lvl2pPr>
            <a:lvl3pPr indent="-406400" lvl="2" marL="1371600" rtl="0">
              <a:lnSpc>
                <a:spcPct val="115000"/>
              </a:lnSpc>
              <a:spcBef>
                <a:spcPts val="0"/>
              </a:spcBef>
              <a:spcAft>
                <a:spcPts val="0"/>
              </a:spcAft>
              <a:buClr>
                <a:srgbClr val="434343"/>
              </a:buClr>
              <a:buSzPts val="2800"/>
              <a:buChar char="■"/>
              <a:defRPr>
                <a:solidFill>
                  <a:srgbClr val="434343"/>
                </a:solidFill>
              </a:defRPr>
            </a:lvl3pPr>
            <a:lvl4pPr indent="-406400" lvl="3" marL="1828800" rtl="0">
              <a:lnSpc>
                <a:spcPct val="115000"/>
              </a:lnSpc>
              <a:spcBef>
                <a:spcPts val="0"/>
              </a:spcBef>
              <a:spcAft>
                <a:spcPts val="0"/>
              </a:spcAft>
              <a:buClr>
                <a:srgbClr val="434343"/>
              </a:buClr>
              <a:buSzPts val="2800"/>
              <a:buChar char="●"/>
              <a:defRPr>
                <a:solidFill>
                  <a:srgbClr val="434343"/>
                </a:solidFill>
              </a:defRPr>
            </a:lvl4pPr>
            <a:lvl5pPr indent="-406400" lvl="4" marL="2286000" rtl="0">
              <a:lnSpc>
                <a:spcPct val="115000"/>
              </a:lnSpc>
              <a:spcBef>
                <a:spcPts val="0"/>
              </a:spcBef>
              <a:spcAft>
                <a:spcPts val="0"/>
              </a:spcAft>
              <a:buClr>
                <a:srgbClr val="434343"/>
              </a:buClr>
              <a:buSzPts val="2800"/>
              <a:buChar char="○"/>
              <a:defRPr>
                <a:solidFill>
                  <a:srgbClr val="434343"/>
                </a:solidFill>
              </a:defRPr>
            </a:lvl5pPr>
            <a:lvl6pPr indent="-406400" lvl="5" marL="2743200" rtl="0">
              <a:lnSpc>
                <a:spcPct val="115000"/>
              </a:lnSpc>
              <a:spcBef>
                <a:spcPts val="0"/>
              </a:spcBef>
              <a:spcAft>
                <a:spcPts val="0"/>
              </a:spcAft>
              <a:buClr>
                <a:srgbClr val="434343"/>
              </a:buClr>
              <a:buSzPts val="2800"/>
              <a:buChar char="■"/>
              <a:defRPr>
                <a:solidFill>
                  <a:srgbClr val="434343"/>
                </a:solidFill>
              </a:defRPr>
            </a:lvl6pPr>
            <a:lvl7pPr indent="-406400" lvl="6" marL="3200400" rtl="0">
              <a:lnSpc>
                <a:spcPct val="115000"/>
              </a:lnSpc>
              <a:spcBef>
                <a:spcPts val="0"/>
              </a:spcBef>
              <a:spcAft>
                <a:spcPts val="0"/>
              </a:spcAft>
              <a:buClr>
                <a:srgbClr val="434343"/>
              </a:buClr>
              <a:buSzPts val="2800"/>
              <a:buChar char="●"/>
              <a:defRPr>
                <a:solidFill>
                  <a:srgbClr val="434343"/>
                </a:solidFill>
              </a:defRPr>
            </a:lvl7pPr>
            <a:lvl8pPr indent="-406400" lvl="7" marL="3657600" rtl="0">
              <a:lnSpc>
                <a:spcPct val="115000"/>
              </a:lnSpc>
              <a:spcBef>
                <a:spcPts val="0"/>
              </a:spcBef>
              <a:spcAft>
                <a:spcPts val="0"/>
              </a:spcAft>
              <a:buClr>
                <a:srgbClr val="434343"/>
              </a:buClr>
              <a:buSzPts val="2800"/>
              <a:buChar char="○"/>
              <a:defRPr>
                <a:solidFill>
                  <a:srgbClr val="434343"/>
                </a:solidFill>
              </a:defRPr>
            </a:lvl8pPr>
            <a:lvl9pPr indent="-406400" lvl="8" marL="4114800" rtl="0">
              <a:lnSpc>
                <a:spcPct val="115000"/>
              </a:lnSpc>
              <a:spcBef>
                <a:spcPts val="0"/>
              </a:spcBef>
              <a:spcAft>
                <a:spcPts val="0"/>
              </a:spcAft>
              <a:buClr>
                <a:srgbClr val="434343"/>
              </a:buClr>
              <a:buSzPts val="2800"/>
              <a:buChar char="■"/>
              <a:defRPr>
                <a:solidFill>
                  <a:srgbClr val="434343"/>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46A9E7">
            <a:alpha val="7140"/>
          </a:srgbClr>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Autofit/>
          </a:bodyPr>
          <a:lstStyle>
            <a:lvl1pPr lvl="0" rtl="0">
              <a:spcBef>
                <a:spcPts val="0"/>
              </a:spcBef>
              <a:spcAft>
                <a:spcPts val="0"/>
              </a:spcAft>
              <a:buClr>
                <a:schemeClr val="accent1"/>
              </a:buClr>
              <a:buSzPts val="7000"/>
              <a:buFont typeface="Comfortaa"/>
              <a:buNone/>
              <a:defRPr sz="7000">
                <a:solidFill>
                  <a:schemeClr val="accent1"/>
                </a:solidFill>
                <a:latin typeface="Comfortaa"/>
                <a:ea typeface="Comfortaa"/>
                <a:cs typeface="Comfortaa"/>
                <a:sym typeface="Comfortaa"/>
              </a:defRPr>
            </a:lvl1pPr>
            <a:lvl2pPr lvl="1" rtl="0">
              <a:spcBef>
                <a:spcPts val="0"/>
              </a:spcBef>
              <a:spcAft>
                <a:spcPts val="0"/>
              </a:spcAft>
              <a:buClr>
                <a:schemeClr val="dk1"/>
              </a:buClr>
              <a:buSzPts val="7000"/>
              <a:buFont typeface="Bebas Neue"/>
              <a:buNone/>
              <a:defRPr sz="7000">
                <a:solidFill>
                  <a:schemeClr val="dk1"/>
                </a:solidFill>
                <a:latin typeface="Bebas Neue"/>
                <a:ea typeface="Bebas Neue"/>
                <a:cs typeface="Bebas Neue"/>
                <a:sym typeface="Bebas Neue"/>
              </a:defRPr>
            </a:lvl2pPr>
            <a:lvl3pPr lvl="2" rtl="0">
              <a:spcBef>
                <a:spcPts val="0"/>
              </a:spcBef>
              <a:spcAft>
                <a:spcPts val="0"/>
              </a:spcAft>
              <a:buClr>
                <a:schemeClr val="dk1"/>
              </a:buClr>
              <a:buSzPts val="7000"/>
              <a:buFont typeface="Bebas Neue"/>
              <a:buNone/>
              <a:defRPr sz="7000">
                <a:solidFill>
                  <a:schemeClr val="dk1"/>
                </a:solidFill>
                <a:latin typeface="Bebas Neue"/>
                <a:ea typeface="Bebas Neue"/>
                <a:cs typeface="Bebas Neue"/>
                <a:sym typeface="Bebas Neue"/>
              </a:defRPr>
            </a:lvl3pPr>
            <a:lvl4pPr lvl="3" rtl="0">
              <a:spcBef>
                <a:spcPts val="0"/>
              </a:spcBef>
              <a:spcAft>
                <a:spcPts val="0"/>
              </a:spcAft>
              <a:buClr>
                <a:schemeClr val="dk1"/>
              </a:buClr>
              <a:buSzPts val="7000"/>
              <a:buFont typeface="Bebas Neue"/>
              <a:buNone/>
              <a:defRPr sz="7000">
                <a:solidFill>
                  <a:schemeClr val="dk1"/>
                </a:solidFill>
                <a:latin typeface="Bebas Neue"/>
                <a:ea typeface="Bebas Neue"/>
                <a:cs typeface="Bebas Neue"/>
                <a:sym typeface="Bebas Neue"/>
              </a:defRPr>
            </a:lvl4pPr>
            <a:lvl5pPr lvl="4" rtl="0">
              <a:spcBef>
                <a:spcPts val="0"/>
              </a:spcBef>
              <a:spcAft>
                <a:spcPts val="0"/>
              </a:spcAft>
              <a:buClr>
                <a:schemeClr val="dk1"/>
              </a:buClr>
              <a:buSzPts val="7000"/>
              <a:buFont typeface="Bebas Neue"/>
              <a:buNone/>
              <a:defRPr sz="7000">
                <a:solidFill>
                  <a:schemeClr val="dk1"/>
                </a:solidFill>
                <a:latin typeface="Bebas Neue"/>
                <a:ea typeface="Bebas Neue"/>
                <a:cs typeface="Bebas Neue"/>
                <a:sym typeface="Bebas Neue"/>
              </a:defRPr>
            </a:lvl5pPr>
            <a:lvl6pPr lvl="5" rtl="0">
              <a:spcBef>
                <a:spcPts val="0"/>
              </a:spcBef>
              <a:spcAft>
                <a:spcPts val="0"/>
              </a:spcAft>
              <a:buClr>
                <a:schemeClr val="dk1"/>
              </a:buClr>
              <a:buSzPts val="7000"/>
              <a:buFont typeface="Bebas Neue"/>
              <a:buNone/>
              <a:defRPr sz="7000">
                <a:solidFill>
                  <a:schemeClr val="dk1"/>
                </a:solidFill>
                <a:latin typeface="Bebas Neue"/>
                <a:ea typeface="Bebas Neue"/>
                <a:cs typeface="Bebas Neue"/>
                <a:sym typeface="Bebas Neue"/>
              </a:defRPr>
            </a:lvl6pPr>
            <a:lvl7pPr lvl="6" rtl="0">
              <a:spcBef>
                <a:spcPts val="0"/>
              </a:spcBef>
              <a:spcAft>
                <a:spcPts val="0"/>
              </a:spcAft>
              <a:buClr>
                <a:schemeClr val="dk1"/>
              </a:buClr>
              <a:buSzPts val="7000"/>
              <a:buFont typeface="Bebas Neue"/>
              <a:buNone/>
              <a:defRPr sz="7000">
                <a:solidFill>
                  <a:schemeClr val="dk1"/>
                </a:solidFill>
                <a:latin typeface="Bebas Neue"/>
                <a:ea typeface="Bebas Neue"/>
                <a:cs typeface="Bebas Neue"/>
                <a:sym typeface="Bebas Neue"/>
              </a:defRPr>
            </a:lvl7pPr>
            <a:lvl8pPr lvl="7" rtl="0">
              <a:spcBef>
                <a:spcPts val="0"/>
              </a:spcBef>
              <a:spcAft>
                <a:spcPts val="0"/>
              </a:spcAft>
              <a:buClr>
                <a:schemeClr val="dk1"/>
              </a:buClr>
              <a:buSzPts val="7000"/>
              <a:buFont typeface="Bebas Neue"/>
              <a:buNone/>
              <a:defRPr sz="7000">
                <a:solidFill>
                  <a:schemeClr val="dk1"/>
                </a:solidFill>
                <a:latin typeface="Bebas Neue"/>
                <a:ea typeface="Bebas Neue"/>
                <a:cs typeface="Bebas Neue"/>
                <a:sym typeface="Bebas Neue"/>
              </a:defRPr>
            </a:lvl8pPr>
            <a:lvl9pPr lvl="8" rtl="0">
              <a:spcBef>
                <a:spcPts val="0"/>
              </a:spcBef>
              <a:spcAft>
                <a:spcPts val="0"/>
              </a:spcAft>
              <a:buClr>
                <a:schemeClr val="dk1"/>
              </a:buClr>
              <a:buSzPts val="7000"/>
              <a:buFont typeface="Bebas Neue"/>
              <a:buNone/>
              <a:defRPr sz="70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Autofit/>
          </a:bodyPr>
          <a:lstStyle>
            <a:lvl1pPr indent="-406400" lvl="0" marL="457200">
              <a:lnSpc>
                <a:spcPct val="115000"/>
              </a:lnSpc>
              <a:spcBef>
                <a:spcPts val="0"/>
              </a:spcBef>
              <a:spcAft>
                <a:spcPts val="0"/>
              </a:spcAft>
              <a:buClr>
                <a:schemeClr val="dk2"/>
              </a:buClr>
              <a:buSzPts val="2800"/>
              <a:buFont typeface="Anaheim"/>
              <a:buChar char="●"/>
              <a:defRPr sz="2800">
                <a:solidFill>
                  <a:schemeClr val="dk2"/>
                </a:solidFill>
                <a:latin typeface="Anaheim"/>
                <a:ea typeface="Anaheim"/>
                <a:cs typeface="Anaheim"/>
                <a:sym typeface="Anaheim"/>
              </a:defRPr>
            </a:lvl1pPr>
            <a:lvl2pPr indent="-406400" lvl="1" marL="914400">
              <a:lnSpc>
                <a:spcPct val="115000"/>
              </a:lnSpc>
              <a:spcBef>
                <a:spcPts val="3200"/>
              </a:spcBef>
              <a:spcAft>
                <a:spcPts val="0"/>
              </a:spcAft>
              <a:buClr>
                <a:schemeClr val="dk2"/>
              </a:buClr>
              <a:buSzPts val="2800"/>
              <a:buFont typeface="Anaheim"/>
              <a:buChar char="○"/>
              <a:defRPr sz="2800">
                <a:solidFill>
                  <a:schemeClr val="dk2"/>
                </a:solidFill>
                <a:latin typeface="Anaheim"/>
                <a:ea typeface="Anaheim"/>
                <a:cs typeface="Anaheim"/>
                <a:sym typeface="Anaheim"/>
              </a:defRPr>
            </a:lvl2pPr>
            <a:lvl3pPr indent="-406400" lvl="2" marL="1371600">
              <a:lnSpc>
                <a:spcPct val="115000"/>
              </a:lnSpc>
              <a:spcBef>
                <a:spcPts val="3200"/>
              </a:spcBef>
              <a:spcAft>
                <a:spcPts val="0"/>
              </a:spcAft>
              <a:buClr>
                <a:schemeClr val="dk2"/>
              </a:buClr>
              <a:buSzPts val="2800"/>
              <a:buFont typeface="Anaheim"/>
              <a:buChar char="■"/>
              <a:defRPr sz="2800">
                <a:solidFill>
                  <a:schemeClr val="dk2"/>
                </a:solidFill>
                <a:latin typeface="Anaheim"/>
                <a:ea typeface="Anaheim"/>
                <a:cs typeface="Anaheim"/>
                <a:sym typeface="Anaheim"/>
              </a:defRPr>
            </a:lvl3pPr>
            <a:lvl4pPr indent="-406400" lvl="3" marL="1828800">
              <a:lnSpc>
                <a:spcPct val="115000"/>
              </a:lnSpc>
              <a:spcBef>
                <a:spcPts val="3200"/>
              </a:spcBef>
              <a:spcAft>
                <a:spcPts val="0"/>
              </a:spcAft>
              <a:buClr>
                <a:schemeClr val="dk2"/>
              </a:buClr>
              <a:buSzPts val="2800"/>
              <a:buFont typeface="Anaheim"/>
              <a:buChar char="●"/>
              <a:defRPr sz="2800">
                <a:solidFill>
                  <a:schemeClr val="dk2"/>
                </a:solidFill>
                <a:latin typeface="Anaheim"/>
                <a:ea typeface="Anaheim"/>
                <a:cs typeface="Anaheim"/>
                <a:sym typeface="Anaheim"/>
              </a:defRPr>
            </a:lvl4pPr>
            <a:lvl5pPr indent="-406400" lvl="4" marL="2286000">
              <a:lnSpc>
                <a:spcPct val="115000"/>
              </a:lnSpc>
              <a:spcBef>
                <a:spcPts val="3200"/>
              </a:spcBef>
              <a:spcAft>
                <a:spcPts val="0"/>
              </a:spcAft>
              <a:buClr>
                <a:schemeClr val="dk2"/>
              </a:buClr>
              <a:buSzPts val="2800"/>
              <a:buFont typeface="Anaheim"/>
              <a:buChar char="○"/>
              <a:defRPr sz="2800">
                <a:solidFill>
                  <a:schemeClr val="dk2"/>
                </a:solidFill>
                <a:latin typeface="Anaheim"/>
                <a:ea typeface="Anaheim"/>
                <a:cs typeface="Anaheim"/>
                <a:sym typeface="Anaheim"/>
              </a:defRPr>
            </a:lvl5pPr>
            <a:lvl6pPr indent="-406400" lvl="5" marL="2743200">
              <a:lnSpc>
                <a:spcPct val="115000"/>
              </a:lnSpc>
              <a:spcBef>
                <a:spcPts val="3200"/>
              </a:spcBef>
              <a:spcAft>
                <a:spcPts val="0"/>
              </a:spcAft>
              <a:buClr>
                <a:schemeClr val="dk2"/>
              </a:buClr>
              <a:buSzPts val="2800"/>
              <a:buFont typeface="Anaheim"/>
              <a:buChar char="■"/>
              <a:defRPr sz="2800">
                <a:solidFill>
                  <a:schemeClr val="dk2"/>
                </a:solidFill>
                <a:latin typeface="Anaheim"/>
                <a:ea typeface="Anaheim"/>
                <a:cs typeface="Anaheim"/>
                <a:sym typeface="Anaheim"/>
              </a:defRPr>
            </a:lvl6pPr>
            <a:lvl7pPr indent="-406400" lvl="6" marL="3200400">
              <a:lnSpc>
                <a:spcPct val="115000"/>
              </a:lnSpc>
              <a:spcBef>
                <a:spcPts val="3200"/>
              </a:spcBef>
              <a:spcAft>
                <a:spcPts val="0"/>
              </a:spcAft>
              <a:buClr>
                <a:schemeClr val="dk2"/>
              </a:buClr>
              <a:buSzPts val="2800"/>
              <a:buFont typeface="Anaheim"/>
              <a:buChar char="●"/>
              <a:defRPr sz="2800">
                <a:solidFill>
                  <a:schemeClr val="dk2"/>
                </a:solidFill>
                <a:latin typeface="Anaheim"/>
                <a:ea typeface="Anaheim"/>
                <a:cs typeface="Anaheim"/>
                <a:sym typeface="Anaheim"/>
              </a:defRPr>
            </a:lvl7pPr>
            <a:lvl8pPr indent="-406400" lvl="7" marL="3657600">
              <a:lnSpc>
                <a:spcPct val="115000"/>
              </a:lnSpc>
              <a:spcBef>
                <a:spcPts val="3200"/>
              </a:spcBef>
              <a:spcAft>
                <a:spcPts val="0"/>
              </a:spcAft>
              <a:buClr>
                <a:schemeClr val="dk2"/>
              </a:buClr>
              <a:buSzPts val="2800"/>
              <a:buFont typeface="Anaheim"/>
              <a:buChar char="○"/>
              <a:defRPr sz="2800">
                <a:solidFill>
                  <a:schemeClr val="dk2"/>
                </a:solidFill>
                <a:latin typeface="Anaheim"/>
                <a:ea typeface="Anaheim"/>
                <a:cs typeface="Anaheim"/>
                <a:sym typeface="Anaheim"/>
              </a:defRPr>
            </a:lvl8pPr>
            <a:lvl9pPr indent="-406400" lvl="8" marL="4114800">
              <a:lnSpc>
                <a:spcPct val="115000"/>
              </a:lnSpc>
              <a:spcBef>
                <a:spcPts val="3200"/>
              </a:spcBef>
              <a:spcAft>
                <a:spcPts val="3200"/>
              </a:spcAft>
              <a:buClr>
                <a:schemeClr val="dk2"/>
              </a:buClr>
              <a:buSzPts val="2800"/>
              <a:buFont typeface="Anaheim"/>
              <a:buChar char="■"/>
              <a:defRPr sz="2800">
                <a:solidFill>
                  <a:schemeClr val="dk2"/>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01">
          <p15:clr>
            <a:srgbClr val="EA4335"/>
          </p15:clr>
        </p15:guide>
        <p15:guide id="2" orient="horz" pos="674">
          <p15:clr>
            <a:srgbClr val="EA4335"/>
          </p15:clr>
        </p15:guide>
        <p15:guide id="3" pos="10619">
          <p15:clr>
            <a:srgbClr val="EA4335"/>
          </p15:clr>
        </p15:guide>
        <p15:guide id="4" orient="horz" pos="5806">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49" name="Shape 249"/>
        <p:cNvGrpSpPr/>
        <p:nvPr/>
      </p:nvGrpSpPr>
      <p:grpSpPr>
        <a:xfrm>
          <a:off x="0" y="0"/>
          <a:ext cx="0" cy="0"/>
          <a:chOff x="0" y="0"/>
          <a:chExt cx="0" cy="0"/>
        </a:xfrm>
      </p:grpSpPr>
      <p:sp>
        <p:nvSpPr>
          <p:cNvPr id="250" name="Google Shape;250;p31"/>
          <p:cNvSpPr txBox="1"/>
          <p:nvPr>
            <p:ph type="title"/>
          </p:nvPr>
        </p:nvSpPr>
        <p:spPr>
          <a:xfrm>
            <a:off x="2136200" y="1866900"/>
            <a:ext cx="14094600" cy="964800"/>
          </a:xfrm>
          <a:prstGeom prst="rect">
            <a:avLst/>
          </a:prstGeom>
          <a:noFill/>
          <a:ln>
            <a:noFill/>
          </a:ln>
        </p:spPr>
        <p:txBody>
          <a:bodyPr anchorCtr="0" anchor="t" bIns="182850" lIns="182850" spcFirstLastPara="1" rIns="182850" wrap="square" tIns="182850">
            <a:noAutofit/>
          </a:bodyPr>
          <a:lstStyle>
            <a:lvl1pPr lvl="0"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9pPr>
          </a:lstStyle>
          <a:p/>
        </p:txBody>
      </p:sp>
      <p:sp>
        <p:nvSpPr>
          <p:cNvPr id="251" name="Google Shape;251;p31"/>
          <p:cNvSpPr txBox="1"/>
          <p:nvPr>
            <p:ph idx="1" type="body"/>
          </p:nvPr>
        </p:nvSpPr>
        <p:spPr>
          <a:xfrm>
            <a:off x="2136200" y="3390901"/>
            <a:ext cx="14094600" cy="5004000"/>
          </a:xfrm>
          <a:prstGeom prst="rect">
            <a:avLst/>
          </a:prstGeom>
          <a:noFill/>
          <a:ln>
            <a:noFill/>
          </a:ln>
        </p:spPr>
        <p:txBody>
          <a:bodyPr anchorCtr="0" anchor="t" bIns="182850" lIns="182850" spcFirstLastPara="1" rIns="182850" wrap="square" tIns="182850">
            <a:noAutofit/>
          </a:bodyPr>
          <a:lstStyle>
            <a:lvl1pPr indent="-368300" lvl="0" marL="457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1pPr>
            <a:lvl2pPr indent="-368300" lvl="1" marL="914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2pPr>
            <a:lvl3pPr indent="-368300" lvl="2" marL="1371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3pPr>
            <a:lvl4pPr indent="-368300" lvl="3" marL="1828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4pPr>
            <a:lvl5pPr indent="-368300" lvl="4" marL="22860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5pPr>
            <a:lvl6pPr indent="-368300" lvl="5" marL="2743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6pPr>
            <a:lvl7pPr indent="-368300" lvl="6" marL="3200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7pPr>
            <a:lvl8pPr indent="-368300" lvl="7" marL="3657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8pPr>
            <a:lvl9pPr indent="-368300" lvl="8" marL="4114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hyperlink" Target="https://docs.google.com/spreadsheets/d/1T87AZbs24_SEqlxxuqCLR1e4j2vRowtPNNgaMEF0jHk/copy#gid=1523110081&amp;range=A10" TargetMode="External"/><Relationship Id="rId4" Type="http://schemas.openxmlformats.org/officeDocument/2006/relationships/image" Target="../media/image3.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slide" Target="/ppt/slides/slide36.xml"/><Relationship Id="rId4" Type="http://schemas.openxmlformats.org/officeDocument/2006/relationships/slide" Target="/ppt/slides/slide33.xml"/><Relationship Id="rId9" Type="http://schemas.openxmlformats.org/officeDocument/2006/relationships/slide" Target="/ppt/slides/slide38.xml"/><Relationship Id="rId5" Type="http://schemas.openxmlformats.org/officeDocument/2006/relationships/slide" Target="/ppt/slides/slide32.xml"/><Relationship Id="rId6" Type="http://schemas.openxmlformats.org/officeDocument/2006/relationships/slide" Target="/ppt/slides/slide32.xml"/><Relationship Id="rId7" Type="http://schemas.openxmlformats.org/officeDocument/2006/relationships/slide" Target="/ppt/slides/slide31.xml"/><Relationship Id="rId8" Type="http://schemas.openxmlformats.org/officeDocument/2006/relationships/slide" Target="/ppt/slides/slide36.xml"/><Relationship Id="rId11" Type="http://schemas.openxmlformats.org/officeDocument/2006/relationships/hyperlink" Target="http://bit.ly/2Tynxth" TargetMode="External"/><Relationship Id="rId10" Type="http://schemas.openxmlformats.org/officeDocument/2006/relationships/slide" Target="/ppt/slides/slide44.xml"/><Relationship Id="rId13" Type="http://schemas.openxmlformats.org/officeDocument/2006/relationships/hyperlink" Target="http://bit.ly/33VAFh3" TargetMode="External"/><Relationship Id="rId12" Type="http://schemas.openxmlformats.org/officeDocument/2006/relationships/hyperlink" Target="http://bit.ly/30B07Gq" TargetMode="External"/><Relationship Id="rId15" Type="http://schemas.openxmlformats.org/officeDocument/2006/relationships/hyperlink" Target="https://www.flaticon.com/?utm_source=slidesgo_template&amp;utm_medium=referral-link&amp;utm_campaign=promo-slide&amp;utm_term=slidesgo&amp;utm_content=flaticon" TargetMode="External"/><Relationship Id="rId14" Type="http://schemas.openxmlformats.org/officeDocument/2006/relationships/hyperlink" Target="https://www.freepik.com/?utm_source=slidesgo_template&amp;utm_medium=referral-link&amp;utm_campaign=promo-slide&amp;utm_term=slidesgo&amp;utm_content=freepik" TargetMode="External"/><Relationship Id="rId17" Type="http://schemas.openxmlformats.org/officeDocument/2006/relationships/hyperlink" Target="https://wepik.com/?utm_source=slidesgo_template&amp;utm_medium=referral-link&amp;utm_campaign=promo-slide&amp;utm_term=slidesgo&amp;utm_content=wepik" TargetMode="External"/><Relationship Id="rId16" Type="http://schemas.openxmlformats.org/officeDocument/2006/relationships/hyperlink" Target="https://storyset.com/?utm_source=slidesgo_template&amp;utm_medium=referral-link&amp;utm_campaign=promo-slide&amp;utm_term=slidesgo&amp;utm_content=storyset" TargetMode="External"/><Relationship Id="rId18" Type="http://schemas.openxmlformats.org/officeDocument/2006/relationships/hyperlink" Target="https://vidfy.com/?utm_source=slidesgo_template&amp;utm_medium=referral-link&amp;utm_campaign=promo-slide&amp;utm_term=slidesgo&amp;utm_content=vidf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hyperlink" Target="https://www.freepik.com/free-photo/liquid-surface-with-drop-water_1101008.htm#&amp;position=0&amp;from_view=collections/?utm_source=slidesgo_template&amp;utm_medium=referral-link&amp;utm_campaign=sg_resources&amp;utm_content=freepik" TargetMode="External"/><Relationship Id="rId4" Type="http://schemas.openxmlformats.org/officeDocument/2006/relationships/hyperlink" Target="https://www.freepik.com/free-photo/front-view-liquid-with-drops-splash_9639028.htm#&amp;position=1&amp;from_view=collections/?utm_source=slidesgo_template&amp;utm_medium=referral-link&amp;utm_campaign=sg_resources&amp;utm_content=freepik" TargetMode="External"/><Relationship Id="rId5" Type="http://schemas.openxmlformats.org/officeDocument/2006/relationships/hyperlink" Target="https://www.freepik.com/free-vector/gradient-liquid-background-design_17622798.htm#&amp;position=2&amp;from_view=collections/?utm_source=slidesgo_template&amp;utm_medium=referral-link&amp;utm_campaign=sg_resources&amp;utm_content=freepik"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 Id="rId3" Type="http://schemas.openxmlformats.org/officeDocument/2006/relationships/hyperlink" Target="http://bit.ly/2PfT4lq" TargetMode="External"/><Relationship Id="rId4" Type="http://schemas.openxmlformats.org/officeDocument/2006/relationships/slide" Target="/ppt/slides/slide31.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 Id="rId3" Type="http://schemas.openxmlformats.org/officeDocument/2006/relationships/hyperlink" Target="https://fonts.google.com/specimen/Fira+Sans+Extra+Condensed" TargetMode="External"/><Relationship Id="rId4" Type="http://schemas.openxmlformats.org/officeDocument/2006/relationships/hyperlink" Target="https://fonts.google.com/specimen/Roboto+Slab"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2.png"/><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8.png"/><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5.png"/><Relationship Id="rId14" Type="http://schemas.openxmlformats.org/officeDocument/2006/relationships/image" Target="../media/image6.png"/><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4.png"/><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 Id="rId3" Type="http://schemas.openxmlformats.org/officeDocument/2006/relationships/hyperlink" Target="https://bit.ly/2ZjL1pd"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 Id="rId3" Type="http://schemas.openxmlformats.org/officeDocument/2006/relationships/hyperlink" Target="https://chrome.google.com/webstore/detail/flaticon-for-gsuit-gslide/haekgjfnhhdkgfgmldhfokhmfkgmciba"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1.xml"/><Relationship Id="rId3" Type="http://schemas.openxmlformats.org/officeDocument/2006/relationships/hyperlink" Target="http://bit.ly/2PfT4lq"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1633500" y="1269800"/>
            <a:ext cx="15021000" cy="1515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8400">
                <a:latin typeface="Comfortaa SemiBold"/>
                <a:ea typeface="Comfortaa SemiBold"/>
                <a:cs typeface="Comfortaa SemiBold"/>
                <a:sym typeface="Comfortaa SemiBold"/>
              </a:rPr>
              <a:t>OBJECT TAGS EDITOR</a:t>
            </a:r>
            <a:endParaRPr sz="8400">
              <a:latin typeface="Comfortaa SemiBold"/>
              <a:ea typeface="Comfortaa SemiBold"/>
              <a:cs typeface="Comfortaa SemiBold"/>
              <a:sym typeface="Comfortaa SemiBold"/>
            </a:endParaRPr>
          </a:p>
        </p:txBody>
      </p:sp>
      <p:sp>
        <p:nvSpPr>
          <p:cNvPr id="260" name="Google Shape;260;p34"/>
          <p:cNvSpPr txBox="1"/>
          <p:nvPr>
            <p:ph idx="4294967295" type="subTitle"/>
          </p:nvPr>
        </p:nvSpPr>
        <p:spPr>
          <a:xfrm>
            <a:off x="3166800" y="2239200"/>
            <a:ext cx="11954400" cy="17478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sz="4000">
                <a:solidFill>
                  <a:schemeClr val="dk1"/>
                </a:solidFill>
              </a:rPr>
              <a:t>Iterate over images and modify its tags to your needs</a:t>
            </a:r>
            <a:endParaRPr sz="4000">
              <a:solidFill>
                <a:schemeClr val="dk1"/>
              </a:solidFill>
            </a:endParaRPr>
          </a:p>
        </p:txBody>
      </p:sp>
      <p:pic>
        <p:nvPicPr>
          <p:cNvPr id="261" name="Google Shape;261;p34"/>
          <p:cNvPicPr preferRelativeResize="0"/>
          <p:nvPr/>
        </p:nvPicPr>
        <p:blipFill>
          <a:blip r:embed="rId3">
            <a:alphaModFix/>
          </a:blip>
          <a:stretch>
            <a:fillRect/>
          </a:stretch>
        </p:blipFill>
        <p:spPr>
          <a:xfrm>
            <a:off x="1560550" y="3987000"/>
            <a:ext cx="5230000" cy="5230000"/>
          </a:xfrm>
          <a:prstGeom prst="rect">
            <a:avLst/>
          </a:prstGeom>
          <a:noFill/>
          <a:ln>
            <a:noFill/>
          </a:ln>
        </p:spPr>
      </p:pic>
      <p:grpSp>
        <p:nvGrpSpPr>
          <p:cNvPr id="262" name="Google Shape;262;p34"/>
          <p:cNvGrpSpPr/>
          <p:nvPr/>
        </p:nvGrpSpPr>
        <p:grpSpPr>
          <a:xfrm>
            <a:off x="7697639" y="4719925"/>
            <a:ext cx="9029812" cy="3764151"/>
            <a:chOff x="4720520" y="1894575"/>
            <a:chExt cx="4514906" cy="1882075"/>
          </a:xfrm>
        </p:grpSpPr>
        <p:pic>
          <p:nvPicPr>
            <p:cNvPr id="263" name="Google Shape;263;p34"/>
            <p:cNvPicPr preferRelativeResize="0"/>
            <p:nvPr/>
          </p:nvPicPr>
          <p:blipFill rotWithShape="1">
            <a:blip r:embed="rId4">
              <a:alphaModFix/>
            </a:blip>
            <a:srcRect b="0" l="0" r="73607" t="0"/>
            <a:stretch/>
          </p:blipFill>
          <p:spPr>
            <a:xfrm>
              <a:off x="4720520" y="1894575"/>
              <a:ext cx="1726949" cy="1882075"/>
            </a:xfrm>
            <a:prstGeom prst="rect">
              <a:avLst/>
            </a:prstGeom>
            <a:noFill/>
            <a:ln>
              <a:noFill/>
            </a:ln>
          </p:spPr>
        </p:pic>
        <p:pic>
          <p:nvPicPr>
            <p:cNvPr id="264" name="Google Shape;264;p34"/>
            <p:cNvPicPr preferRelativeResize="0"/>
            <p:nvPr/>
          </p:nvPicPr>
          <p:blipFill rotWithShape="1">
            <a:blip r:embed="rId4">
              <a:alphaModFix/>
            </a:blip>
            <a:srcRect b="0" l="57392" r="0" t="0"/>
            <a:stretch/>
          </p:blipFill>
          <p:spPr>
            <a:xfrm>
              <a:off x="6447476" y="1894575"/>
              <a:ext cx="2787950" cy="1882075"/>
            </a:xfrm>
            <a:prstGeom prst="rect">
              <a:avLst/>
            </a:prstGeom>
            <a:noFill/>
            <a:ln>
              <a:noFill/>
            </a:ln>
          </p:spPr>
        </p:pic>
      </p:grpSp>
      <p:sp>
        <p:nvSpPr>
          <p:cNvPr id="265" name="Google Shape;265;p34"/>
          <p:cNvSpPr/>
          <p:nvPr/>
        </p:nvSpPr>
        <p:spPr>
          <a:xfrm>
            <a:off x="3327650" y="6023150"/>
            <a:ext cx="1883400" cy="2338800"/>
          </a:xfrm>
          <a:prstGeom prst="rect">
            <a:avLst/>
          </a:prstGeom>
          <a:solidFill>
            <a:srgbClr val="F2F2F2">
              <a:alpha val="0"/>
            </a:srgbClr>
          </a:solidFill>
          <a:ln cap="flat" cmpd="sng" w="76200">
            <a:solidFill>
              <a:srgbClr val="FF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266" name="Google Shape;266;p34"/>
          <p:cNvPicPr preferRelativeResize="0"/>
          <p:nvPr/>
        </p:nvPicPr>
        <p:blipFill>
          <a:blip r:embed="rId5">
            <a:alphaModFix/>
          </a:blip>
          <a:stretch>
            <a:fillRect/>
          </a:stretch>
        </p:blipFill>
        <p:spPr>
          <a:xfrm>
            <a:off x="7810712" y="5636200"/>
            <a:ext cx="463110" cy="463150"/>
          </a:xfrm>
          <a:prstGeom prst="rect">
            <a:avLst/>
          </a:prstGeom>
          <a:noFill/>
          <a:ln>
            <a:noFill/>
          </a:ln>
        </p:spPr>
      </p:pic>
      <p:pic>
        <p:nvPicPr>
          <p:cNvPr id="267" name="Google Shape;267;p34"/>
          <p:cNvPicPr preferRelativeResize="0"/>
          <p:nvPr/>
        </p:nvPicPr>
        <p:blipFill>
          <a:blip r:embed="rId5">
            <a:alphaModFix/>
          </a:blip>
          <a:stretch>
            <a:fillRect/>
          </a:stretch>
        </p:blipFill>
        <p:spPr>
          <a:xfrm>
            <a:off x="7810699" y="7699425"/>
            <a:ext cx="463110" cy="463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3"/>
          <p:cNvSpPr txBox="1"/>
          <p:nvPr>
            <p:ph type="title"/>
          </p:nvPr>
        </p:nvSpPr>
        <p:spPr>
          <a:xfrm>
            <a:off x="1440000" y="890050"/>
            <a:ext cx="154080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6000"/>
              <a:t>C</a:t>
            </a:r>
            <a:r>
              <a:rPr lang="en" sz="6000"/>
              <a:t>ore values</a:t>
            </a:r>
            <a:endParaRPr sz="6000"/>
          </a:p>
        </p:txBody>
      </p:sp>
      <p:grpSp>
        <p:nvGrpSpPr>
          <p:cNvPr id="391" name="Google Shape;391;p43"/>
          <p:cNvGrpSpPr/>
          <p:nvPr/>
        </p:nvGrpSpPr>
        <p:grpSpPr>
          <a:xfrm>
            <a:off x="7833993" y="4349471"/>
            <a:ext cx="884747" cy="841550"/>
            <a:chOff x="-6690625" y="3631325"/>
            <a:chExt cx="307225" cy="292225"/>
          </a:xfrm>
        </p:grpSpPr>
        <p:sp>
          <p:nvSpPr>
            <p:cNvPr id="392" name="Google Shape;392;p4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 name="Google Shape;393;p4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 name="Google Shape;394;p4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 name="Google Shape;395;p4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 name="Google Shape;396;p4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7" name="Google Shape;397;p43"/>
          <p:cNvGrpSpPr/>
          <p:nvPr/>
        </p:nvGrpSpPr>
        <p:grpSpPr>
          <a:xfrm>
            <a:off x="9603383" y="4347210"/>
            <a:ext cx="846157" cy="846085"/>
            <a:chOff x="-4478975" y="3251700"/>
            <a:chExt cx="293825" cy="293800"/>
          </a:xfrm>
        </p:grpSpPr>
        <p:sp>
          <p:nvSpPr>
            <p:cNvPr id="398" name="Google Shape;398;p4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 name="Google Shape;399;p4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 name="Google Shape;400;p4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1" name="Google Shape;401;p43"/>
          <p:cNvGrpSpPr/>
          <p:nvPr/>
        </p:nvGrpSpPr>
        <p:grpSpPr>
          <a:xfrm>
            <a:off x="7852172" y="6099189"/>
            <a:ext cx="848389" cy="837014"/>
            <a:chOff x="-5613150" y="3632900"/>
            <a:chExt cx="294600" cy="290650"/>
          </a:xfrm>
        </p:grpSpPr>
        <p:sp>
          <p:nvSpPr>
            <p:cNvPr id="402" name="Google Shape;402;p4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 name="Google Shape;403;p4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4" name="Google Shape;404;p43"/>
          <p:cNvGrpSpPr/>
          <p:nvPr/>
        </p:nvGrpSpPr>
        <p:grpSpPr>
          <a:xfrm>
            <a:off x="9598888" y="6096345"/>
            <a:ext cx="855157" cy="842701"/>
            <a:chOff x="-5254775" y="3631325"/>
            <a:chExt cx="296950" cy="292625"/>
          </a:xfrm>
        </p:grpSpPr>
        <p:sp>
          <p:nvSpPr>
            <p:cNvPr id="405" name="Google Shape;405;p4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 name="Google Shape;406;p4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 name="Google Shape;407;p4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 name="Google Shape;408;p4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 name="Google Shape;409;p4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 name="Google Shape;410;p4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 name="Google Shape;411;p4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12" name="Google Shape;412;p43"/>
          <p:cNvSpPr txBox="1"/>
          <p:nvPr>
            <p:ph idx="4294967295" type="title"/>
          </p:nvPr>
        </p:nvSpPr>
        <p:spPr>
          <a:xfrm>
            <a:off x="1440000" y="2686025"/>
            <a:ext cx="4672800" cy="10554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sz="4000">
                <a:solidFill>
                  <a:srgbClr val="191919"/>
                </a:solidFill>
              </a:rPr>
              <a:t>Mercury</a:t>
            </a:r>
            <a:endParaRPr sz="4000">
              <a:solidFill>
                <a:srgbClr val="191919"/>
              </a:solidFill>
            </a:endParaRPr>
          </a:p>
        </p:txBody>
      </p:sp>
      <p:sp>
        <p:nvSpPr>
          <p:cNvPr id="413" name="Google Shape;413;p43"/>
          <p:cNvSpPr txBox="1"/>
          <p:nvPr>
            <p:ph idx="4294967295" type="subTitle"/>
          </p:nvPr>
        </p:nvSpPr>
        <p:spPr>
          <a:xfrm>
            <a:off x="1440000" y="3440650"/>
            <a:ext cx="4672800" cy="1895400"/>
          </a:xfrm>
          <a:prstGeom prst="rect">
            <a:avLst/>
          </a:prstGeom>
        </p:spPr>
        <p:txBody>
          <a:bodyPr anchorCtr="0" anchor="t" bIns="182850" lIns="182850" spcFirstLastPara="1" rIns="182850" wrap="square" tIns="182850">
            <a:noAutofit/>
          </a:bodyPr>
          <a:lstStyle/>
          <a:p>
            <a:pPr indent="0" lvl="0" marL="0" rtl="0" algn="r">
              <a:lnSpc>
                <a:spcPct val="100000"/>
              </a:lnSpc>
              <a:spcBef>
                <a:spcPts val="0"/>
              </a:spcBef>
              <a:spcAft>
                <a:spcPts val="0"/>
              </a:spcAft>
              <a:buNone/>
            </a:pPr>
            <a:r>
              <a:rPr lang="en">
                <a:solidFill>
                  <a:schemeClr val="dk1"/>
                </a:solidFill>
              </a:rPr>
              <a:t>Mercury is the closest planet to the Sun and the smallest one of them all </a:t>
            </a:r>
            <a:endParaRPr>
              <a:solidFill>
                <a:schemeClr val="dk1"/>
              </a:solidFill>
              <a:latin typeface="Anaheim"/>
              <a:ea typeface="Anaheim"/>
              <a:cs typeface="Anaheim"/>
              <a:sym typeface="Anaheim"/>
            </a:endParaRPr>
          </a:p>
        </p:txBody>
      </p:sp>
      <p:sp>
        <p:nvSpPr>
          <p:cNvPr id="414" name="Google Shape;414;p43"/>
          <p:cNvSpPr txBox="1"/>
          <p:nvPr>
            <p:ph idx="4294967295" type="title"/>
          </p:nvPr>
        </p:nvSpPr>
        <p:spPr>
          <a:xfrm>
            <a:off x="1440000" y="6470725"/>
            <a:ext cx="4672800" cy="10554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sz="4000">
                <a:solidFill>
                  <a:schemeClr val="dk1"/>
                </a:solidFill>
              </a:rPr>
              <a:t>Mars</a:t>
            </a:r>
            <a:endParaRPr sz="4000">
              <a:solidFill>
                <a:schemeClr val="dk1"/>
              </a:solidFill>
            </a:endParaRPr>
          </a:p>
        </p:txBody>
      </p:sp>
      <p:sp>
        <p:nvSpPr>
          <p:cNvPr id="415" name="Google Shape;415;p43"/>
          <p:cNvSpPr txBox="1"/>
          <p:nvPr>
            <p:ph idx="4294967295" type="subTitle"/>
          </p:nvPr>
        </p:nvSpPr>
        <p:spPr>
          <a:xfrm>
            <a:off x="1440000" y="7229297"/>
            <a:ext cx="4672800" cy="1738200"/>
          </a:xfrm>
          <a:prstGeom prst="rect">
            <a:avLst/>
          </a:prstGeom>
        </p:spPr>
        <p:txBody>
          <a:bodyPr anchorCtr="0" anchor="t" bIns="182850" lIns="182850" spcFirstLastPara="1" rIns="182850" wrap="square" tIns="182850">
            <a:noAutofit/>
          </a:bodyPr>
          <a:lstStyle/>
          <a:p>
            <a:pPr indent="0" lvl="0" marL="0" rtl="0" algn="r">
              <a:lnSpc>
                <a:spcPct val="100000"/>
              </a:lnSpc>
              <a:spcBef>
                <a:spcPts val="0"/>
              </a:spcBef>
              <a:spcAft>
                <a:spcPts val="0"/>
              </a:spcAft>
              <a:buNone/>
            </a:pPr>
            <a:r>
              <a:rPr lang="en">
                <a:solidFill>
                  <a:schemeClr val="dk1"/>
                </a:solidFill>
              </a:rPr>
              <a:t>Despite being red, Mars is actually a cold place. It’s full of iron oxide dust</a:t>
            </a:r>
            <a:endParaRPr>
              <a:solidFill>
                <a:schemeClr val="dk1"/>
              </a:solidFill>
              <a:latin typeface="Anaheim"/>
              <a:ea typeface="Anaheim"/>
              <a:cs typeface="Anaheim"/>
              <a:sym typeface="Anaheim"/>
            </a:endParaRPr>
          </a:p>
        </p:txBody>
      </p:sp>
      <p:sp>
        <p:nvSpPr>
          <p:cNvPr id="416" name="Google Shape;416;p43"/>
          <p:cNvSpPr txBox="1"/>
          <p:nvPr>
            <p:ph idx="4294967295" type="title"/>
          </p:nvPr>
        </p:nvSpPr>
        <p:spPr>
          <a:xfrm>
            <a:off x="12175200" y="2686025"/>
            <a:ext cx="4672800" cy="105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sz="4000">
                <a:solidFill>
                  <a:schemeClr val="dk1"/>
                </a:solidFill>
              </a:rPr>
              <a:t>Mars</a:t>
            </a:r>
            <a:endParaRPr sz="4000">
              <a:solidFill>
                <a:schemeClr val="dk1"/>
              </a:solidFill>
            </a:endParaRPr>
          </a:p>
        </p:txBody>
      </p:sp>
      <p:sp>
        <p:nvSpPr>
          <p:cNvPr id="417" name="Google Shape;417;p43"/>
          <p:cNvSpPr txBox="1"/>
          <p:nvPr>
            <p:ph idx="4294967295" type="subTitle"/>
          </p:nvPr>
        </p:nvSpPr>
        <p:spPr>
          <a:xfrm>
            <a:off x="12175200" y="3440650"/>
            <a:ext cx="4672800" cy="1895400"/>
          </a:xfrm>
          <a:prstGeom prst="rect">
            <a:avLst/>
          </a:prstGeom>
        </p:spPr>
        <p:txBody>
          <a:bodyPr anchorCtr="0" anchor="t" bIns="182850" lIns="182850" spcFirstLastPara="1" rIns="182850" wrap="square" tIns="182850">
            <a:noAutofit/>
          </a:bodyPr>
          <a:lstStyle/>
          <a:p>
            <a:pPr indent="0" lvl="0" marL="0" rtl="0" algn="l">
              <a:lnSpc>
                <a:spcPct val="100000"/>
              </a:lnSpc>
              <a:spcBef>
                <a:spcPts val="0"/>
              </a:spcBef>
              <a:spcAft>
                <a:spcPts val="3200"/>
              </a:spcAft>
              <a:buNone/>
            </a:pPr>
            <a:r>
              <a:rPr lang="en">
                <a:solidFill>
                  <a:srgbClr val="191919"/>
                </a:solidFill>
                <a:latin typeface="Anaheim"/>
                <a:ea typeface="Anaheim"/>
                <a:cs typeface="Anaheim"/>
                <a:sym typeface="Anaheim"/>
              </a:rPr>
              <a:t>Despite being red, Mars is a cold place. The planet is full of iron oxide dust</a:t>
            </a:r>
            <a:endParaRPr>
              <a:solidFill>
                <a:srgbClr val="191919"/>
              </a:solidFill>
              <a:latin typeface="Anaheim"/>
              <a:ea typeface="Anaheim"/>
              <a:cs typeface="Anaheim"/>
              <a:sym typeface="Anaheim"/>
            </a:endParaRPr>
          </a:p>
        </p:txBody>
      </p:sp>
      <p:sp>
        <p:nvSpPr>
          <p:cNvPr id="418" name="Google Shape;418;p43"/>
          <p:cNvSpPr txBox="1"/>
          <p:nvPr>
            <p:ph idx="4294967295" type="title"/>
          </p:nvPr>
        </p:nvSpPr>
        <p:spPr>
          <a:xfrm>
            <a:off x="12175200" y="6470725"/>
            <a:ext cx="4672800" cy="105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sz="4000">
                <a:solidFill>
                  <a:srgbClr val="191919"/>
                </a:solidFill>
              </a:rPr>
              <a:t>Jupiter</a:t>
            </a:r>
            <a:endParaRPr sz="4000">
              <a:solidFill>
                <a:srgbClr val="191919"/>
              </a:solidFill>
            </a:endParaRPr>
          </a:p>
        </p:txBody>
      </p:sp>
      <p:sp>
        <p:nvSpPr>
          <p:cNvPr id="419" name="Google Shape;419;p43"/>
          <p:cNvSpPr txBox="1"/>
          <p:nvPr>
            <p:ph idx="4294967295" type="subTitle"/>
          </p:nvPr>
        </p:nvSpPr>
        <p:spPr>
          <a:xfrm>
            <a:off x="12175200" y="7229300"/>
            <a:ext cx="4672800" cy="1738200"/>
          </a:xfrm>
          <a:prstGeom prst="rect">
            <a:avLst/>
          </a:prstGeom>
        </p:spPr>
        <p:txBody>
          <a:bodyPr anchorCtr="0" anchor="t" bIns="182850" lIns="182850" spcFirstLastPara="1" rIns="182850" wrap="square" tIns="182850">
            <a:noAutofit/>
          </a:bodyPr>
          <a:lstStyle/>
          <a:p>
            <a:pPr indent="0" lvl="0" marL="0" rtl="0" algn="l">
              <a:lnSpc>
                <a:spcPct val="100000"/>
              </a:lnSpc>
              <a:spcBef>
                <a:spcPts val="0"/>
              </a:spcBef>
              <a:spcAft>
                <a:spcPts val="3200"/>
              </a:spcAft>
              <a:buNone/>
            </a:pPr>
            <a:r>
              <a:rPr lang="en">
                <a:solidFill>
                  <a:srgbClr val="191919"/>
                </a:solidFill>
                <a:latin typeface="Anaheim"/>
                <a:ea typeface="Anaheim"/>
                <a:cs typeface="Anaheim"/>
                <a:sym typeface="Anaheim"/>
              </a:rPr>
              <a:t>Jupiter is a gas giant and the biggest planet in the entire Solar System</a:t>
            </a:r>
            <a:endParaRPr>
              <a:solidFill>
                <a:srgbClr val="191919"/>
              </a:solidFill>
              <a:latin typeface="Anaheim"/>
              <a:ea typeface="Anaheim"/>
              <a:cs typeface="Anaheim"/>
              <a:sym typeface="Anaheim"/>
            </a:endParaRPr>
          </a:p>
        </p:txBody>
      </p:sp>
      <p:cxnSp>
        <p:nvCxnSpPr>
          <p:cNvPr id="420" name="Google Shape;420;p43"/>
          <p:cNvCxnSpPr>
            <a:stCxn id="412" idx="3"/>
          </p:cNvCxnSpPr>
          <p:nvPr/>
        </p:nvCxnSpPr>
        <p:spPr>
          <a:xfrm>
            <a:off x="6112800" y="3213725"/>
            <a:ext cx="1494000" cy="1464600"/>
          </a:xfrm>
          <a:prstGeom prst="bentConnector3">
            <a:avLst>
              <a:gd fmla="val 50000" name="adj1"/>
            </a:avLst>
          </a:prstGeom>
          <a:noFill/>
          <a:ln cap="flat" cmpd="sng" w="19050">
            <a:solidFill>
              <a:schemeClr val="accent1"/>
            </a:solidFill>
            <a:prstDash val="solid"/>
            <a:round/>
            <a:headEnd len="med" w="med" type="none"/>
            <a:tailEnd len="med" w="med" type="none"/>
          </a:ln>
        </p:spPr>
      </p:cxnSp>
      <p:cxnSp>
        <p:nvCxnSpPr>
          <p:cNvPr id="421" name="Google Shape;421;p43"/>
          <p:cNvCxnSpPr>
            <a:stCxn id="414" idx="3"/>
          </p:cNvCxnSpPr>
          <p:nvPr/>
        </p:nvCxnSpPr>
        <p:spPr>
          <a:xfrm flipH="1" rot="10800000">
            <a:off x="6112800" y="6552025"/>
            <a:ext cx="1518600" cy="446400"/>
          </a:xfrm>
          <a:prstGeom prst="bentConnector3">
            <a:avLst>
              <a:gd fmla="val 50000" name="adj1"/>
            </a:avLst>
          </a:prstGeom>
          <a:noFill/>
          <a:ln cap="flat" cmpd="sng" w="19050">
            <a:solidFill>
              <a:schemeClr val="accent1"/>
            </a:solidFill>
            <a:prstDash val="solid"/>
            <a:round/>
            <a:headEnd len="med" w="med" type="none"/>
            <a:tailEnd len="med" w="med" type="none"/>
          </a:ln>
        </p:spPr>
      </p:cxnSp>
      <p:cxnSp>
        <p:nvCxnSpPr>
          <p:cNvPr id="422" name="Google Shape;422;p43"/>
          <p:cNvCxnSpPr/>
          <p:nvPr/>
        </p:nvCxnSpPr>
        <p:spPr>
          <a:xfrm flipH="1">
            <a:off x="10681200" y="3213725"/>
            <a:ext cx="1494000" cy="1464600"/>
          </a:xfrm>
          <a:prstGeom prst="bentConnector3">
            <a:avLst>
              <a:gd fmla="val 50000" name="adj1"/>
            </a:avLst>
          </a:prstGeom>
          <a:noFill/>
          <a:ln cap="flat" cmpd="sng" w="19050">
            <a:solidFill>
              <a:schemeClr val="accent1"/>
            </a:solidFill>
            <a:prstDash val="solid"/>
            <a:round/>
            <a:headEnd len="med" w="med" type="none"/>
            <a:tailEnd len="med" w="med" type="none"/>
          </a:ln>
        </p:spPr>
      </p:cxnSp>
      <p:cxnSp>
        <p:nvCxnSpPr>
          <p:cNvPr id="423" name="Google Shape;423;p43"/>
          <p:cNvCxnSpPr/>
          <p:nvPr/>
        </p:nvCxnSpPr>
        <p:spPr>
          <a:xfrm rot="10800000">
            <a:off x="10656600" y="6552025"/>
            <a:ext cx="1518600" cy="446400"/>
          </a:xfrm>
          <a:prstGeom prst="bentConnector3">
            <a:avLst>
              <a:gd fmla="val 50000" name="adj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4"/>
          <p:cNvSpPr/>
          <p:nvPr/>
        </p:nvSpPr>
        <p:spPr>
          <a:xfrm>
            <a:off x="11993650" y="2738300"/>
            <a:ext cx="4875600" cy="64788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 name="Google Shape;429;p44"/>
          <p:cNvSpPr/>
          <p:nvPr/>
        </p:nvSpPr>
        <p:spPr>
          <a:xfrm>
            <a:off x="6723325" y="2708350"/>
            <a:ext cx="4875600" cy="64788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 name="Google Shape;430;p44"/>
          <p:cNvSpPr/>
          <p:nvPr/>
        </p:nvSpPr>
        <p:spPr>
          <a:xfrm>
            <a:off x="1453000" y="2738300"/>
            <a:ext cx="4875600" cy="64788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 name="Google Shape;431;p44"/>
          <p:cNvSpPr txBox="1"/>
          <p:nvPr>
            <p:ph type="title"/>
          </p:nvPr>
        </p:nvSpPr>
        <p:spPr>
          <a:xfrm>
            <a:off x="1440000" y="890050"/>
            <a:ext cx="154080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6000"/>
              <a:t>C</a:t>
            </a:r>
            <a:r>
              <a:rPr lang="en" sz="6000"/>
              <a:t>ore customer audience</a:t>
            </a:r>
            <a:endParaRPr sz="6000"/>
          </a:p>
        </p:txBody>
      </p:sp>
      <p:grpSp>
        <p:nvGrpSpPr>
          <p:cNvPr id="432" name="Google Shape;432;p44"/>
          <p:cNvGrpSpPr/>
          <p:nvPr/>
        </p:nvGrpSpPr>
        <p:grpSpPr>
          <a:xfrm>
            <a:off x="1937153" y="4185143"/>
            <a:ext cx="629324" cy="717941"/>
            <a:chOff x="-57940525" y="3590375"/>
            <a:chExt cx="279625" cy="319000"/>
          </a:xfrm>
        </p:grpSpPr>
        <p:sp>
          <p:nvSpPr>
            <p:cNvPr id="433" name="Google Shape;433;p4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 name="Google Shape;434;p4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 name="Google Shape;435;p4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 name="Google Shape;436;p4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 name="Google Shape;437;p4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8" name="Google Shape;438;p44"/>
          <p:cNvGrpSpPr/>
          <p:nvPr/>
        </p:nvGrpSpPr>
        <p:grpSpPr>
          <a:xfrm>
            <a:off x="3982925" y="4186042"/>
            <a:ext cx="716197" cy="716197"/>
            <a:chOff x="-57568775" y="3198925"/>
            <a:chExt cx="318225" cy="318225"/>
          </a:xfrm>
        </p:grpSpPr>
        <p:sp>
          <p:nvSpPr>
            <p:cNvPr id="439" name="Google Shape;439;p4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 name="Google Shape;440;p4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 name="Google Shape;441;p4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 name="Google Shape;442;p4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 name="Google Shape;443;p4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 name="Google Shape;444;p4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45" name="Google Shape;445;p44"/>
          <p:cNvSpPr txBox="1"/>
          <p:nvPr/>
        </p:nvSpPr>
        <p:spPr>
          <a:xfrm>
            <a:off x="1751650" y="2844450"/>
            <a:ext cx="4258800" cy="1139100"/>
          </a:xfrm>
          <a:prstGeom prst="rect">
            <a:avLst/>
          </a:prstGeom>
          <a:noFill/>
          <a:ln>
            <a:noFill/>
          </a:ln>
        </p:spPr>
        <p:txBody>
          <a:bodyPr anchorCtr="0" anchor="t" bIns="182850" lIns="182850" spcFirstLastPara="1" rIns="182850" wrap="square" tIns="182850">
            <a:spAutoFit/>
          </a:bodyPr>
          <a:lstStyle/>
          <a:p>
            <a:pPr indent="0" lvl="0" marL="0" rtl="0" algn="ctr">
              <a:spcBef>
                <a:spcPts val="0"/>
              </a:spcBef>
              <a:spcAft>
                <a:spcPts val="2400"/>
              </a:spcAft>
              <a:buNone/>
            </a:pPr>
            <a:r>
              <a:rPr lang="en" sz="5000">
                <a:solidFill>
                  <a:schemeClr val="dk1"/>
                </a:solidFill>
                <a:latin typeface="Comfortaa"/>
                <a:ea typeface="Comfortaa"/>
                <a:cs typeface="Comfortaa"/>
                <a:sym typeface="Comfortaa"/>
              </a:rPr>
              <a:t>Gender</a:t>
            </a:r>
            <a:endParaRPr sz="5000">
              <a:solidFill>
                <a:schemeClr val="dk1"/>
              </a:solidFill>
              <a:latin typeface="Comfortaa"/>
              <a:ea typeface="Comfortaa"/>
              <a:cs typeface="Comfortaa"/>
              <a:sym typeface="Comfortaa"/>
            </a:endParaRPr>
          </a:p>
        </p:txBody>
      </p:sp>
      <p:grpSp>
        <p:nvGrpSpPr>
          <p:cNvPr id="446" name="Google Shape;446;p44"/>
          <p:cNvGrpSpPr/>
          <p:nvPr/>
        </p:nvGrpSpPr>
        <p:grpSpPr>
          <a:xfrm rot="-9900040">
            <a:off x="2225046" y="5512368"/>
            <a:ext cx="3310751" cy="3310701"/>
            <a:chOff x="1141000" y="2780150"/>
            <a:chExt cx="1655425" cy="1655400"/>
          </a:xfrm>
        </p:grpSpPr>
        <p:sp>
          <p:nvSpPr>
            <p:cNvPr id="447" name="Google Shape;447;p44"/>
            <p:cNvSpPr/>
            <p:nvPr/>
          </p:nvSpPr>
          <p:spPr>
            <a:xfrm>
              <a:off x="1141000" y="2780150"/>
              <a:ext cx="1655400" cy="1655400"/>
            </a:xfrm>
            <a:prstGeom prst="donut">
              <a:avLst>
                <a:gd fmla="val 25000" name="adj"/>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 name="Google Shape;448;p44"/>
            <p:cNvSpPr/>
            <p:nvPr/>
          </p:nvSpPr>
          <p:spPr>
            <a:xfrm rot="5400000">
              <a:off x="1141025" y="2780150"/>
              <a:ext cx="1655400" cy="1655400"/>
            </a:xfrm>
            <a:prstGeom prst="blockArc">
              <a:avLst>
                <a:gd fmla="val 10847553" name="adj1"/>
                <a:gd fmla="val 20689917" name="adj2"/>
                <a:gd fmla="val 24985" name="adj3"/>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49" name="Google Shape;449;p44"/>
          <p:cNvSpPr txBox="1"/>
          <p:nvPr/>
        </p:nvSpPr>
        <p:spPr>
          <a:xfrm>
            <a:off x="2744300" y="4146150"/>
            <a:ext cx="1060800" cy="8004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b="1" lang="en" sz="2800">
                <a:solidFill>
                  <a:schemeClr val="dk1"/>
                </a:solidFill>
                <a:latin typeface="Dosis"/>
                <a:ea typeface="Dosis"/>
                <a:cs typeface="Dosis"/>
                <a:sym typeface="Dosis"/>
              </a:rPr>
              <a:t>45%</a:t>
            </a:r>
            <a:endParaRPr b="1" sz="2800">
              <a:solidFill>
                <a:schemeClr val="dk1"/>
              </a:solidFill>
              <a:latin typeface="Dosis"/>
              <a:ea typeface="Dosis"/>
              <a:cs typeface="Dosis"/>
              <a:sym typeface="Dosis"/>
            </a:endParaRPr>
          </a:p>
        </p:txBody>
      </p:sp>
      <p:sp>
        <p:nvSpPr>
          <p:cNvPr id="450" name="Google Shape;450;p44"/>
          <p:cNvSpPr txBox="1"/>
          <p:nvPr/>
        </p:nvSpPr>
        <p:spPr>
          <a:xfrm>
            <a:off x="4876900" y="4146150"/>
            <a:ext cx="1060800" cy="8004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b="1" lang="en" sz="2800">
                <a:solidFill>
                  <a:schemeClr val="dk1"/>
                </a:solidFill>
                <a:latin typeface="Dosis"/>
                <a:ea typeface="Dosis"/>
                <a:cs typeface="Dosis"/>
                <a:sym typeface="Dosis"/>
              </a:rPr>
              <a:t>55%</a:t>
            </a:r>
            <a:endParaRPr b="1" sz="2800">
              <a:solidFill>
                <a:schemeClr val="dk1"/>
              </a:solidFill>
              <a:latin typeface="Dosis"/>
              <a:ea typeface="Dosis"/>
              <a:cs typeface="Dosis"/>
              <a:sym typeface="Dosis"/>
            </a:endParaRPr>
          </a:p>
        </p:txBody>
      </p:sp>
      <p:sp>
        <p:nvSpPr>
          <p:cNvPr id="451" name="Google Shape;451;p44"/>
          <p:cNvSpPr txBox="1"/>
          <p:nvPr/>
        </p:nvSpPr>
        <p:spPr>
          <a:xfrm>
            <a:off x="7014550" y="2844450"/>
            <a:ext cx="4258800" cy="1139100"/>
          </a:xfrm>
          <a:prstGeom prst="rect">
            <a:avLst/>
          </a:prstGeom>
          <a:noFill/>
          <a:ln>
            <a:noFill/>
          </a:ln>
        </p:spPr>
        <p:txBody>
          <a:bodyPr anchorCtr="0" anchor="t" bIns="182850" lIns="182850" spcFirstLastPara="1" rIns="182850" wrap="square" tIns="182850">
            <a:spAutoFit/>
          </a:bodyPr>
          <a:lstStyle/>
          <a:p>
            <a:pPr indent="0" lvl="0" marL="0" rtl="0" algn="ctr">
              <a:spcBef>
                <a:spcPts val="0"/>
              </a:spcBef>
              <a:spcAft>
                <a:spcPts val="2400"/>
              </a:spcAft>
              <a:buNone/>
            </a:pPr>
            <a:r>
              <a:rPr lang="en" sz="5000">
                <a:solidFill>
                  <a:schemeClr val="dk1"/>
                </a:solidFill>
                <a:latin typeface="Comfortaa"/>
                <a:ea typeface="Comfortaa"/>
                <a:cs typeface="Comfortaa"/>
                <a:sym typeface="Comfortaa"/>
              </a:rPr>
              <a:t>Age</a:t>
            </a:r>
            <a:endParaRPr sz="5000">
              <a:solidFill>
                <a:schemeClr val="dk1"/>
              </a:solidFill>
              <a:latin typeface="Comfortaa"/>
              <a:ea typeface="Comfortaa"/>
              <a:cs typeface="Comfortaa"/>
              <a:sym typeface="Comfortaa"/>
            </a:endParaRPr>
          </a:p>
        </p:txBody>
      </p:sp>
      <p:sp>
        <p:nvSpPr>
          <p:cNvPr id="452" name="Google Shape;452;p44"/>
          <p:cNvSpPr txBox="1"/>
          <p:nvPr/>
        </p:nvSpPr>
        <p:spPr>
          <a:xfrm>
            <a:off x="10036050" y="5720800"/>
            <a:ext cx="1389600" cy="8004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n" sz="2800">
                <a:solidFill>
                  <a:schemeClr val="dk1"/>
                </a:solidFill>
                <a:latin typeface="Comfortaa"/>
                <a:ea typeface="Comfortaa"/>
                <a:cs typeface="Comfortaa"/>
                <a:sym typeface="Comfortaa"/>
              </a:rPr>
              <a:t>16-20</a:t>
            </a:r>
            <a:endParaRPr sz="2800">
              <a:solidFill>
                <a:schemeClr val="dk1"/>
              </a:solidFill>
              <a:latin typeface="Comfortaa"/>
              <a:ea typeface="Comfortaa"/>
              <a:cs typeface="Comfortaa"/>
              <a:sym typeface="Comfortaa"/>
            </a:endParaRPr>
          </a:p>
        </p:txBody>
      </p:sp>
      <p:sp>
        <p:nvSpPr>
          <p:cNvPr id="453" name="Google Shape;453;p44"/>
          <p:cNvSpPr txBox="1"/>
          <p:nvPr/>
        </p:nvSpPr>
        <p:spPr>
          <a:xfrm>
            <a:off x="10036050" y="6794962"/>
            <a:ext cx="1389600" cy="8004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n" sz="2800">
                <a:solidFill>
                  <a:schemeClr val="dk1"/>
                </a:solidFill>
                <a:latin typeface="Comfortaa"/>
                <a:ea typeface="Comfortaa"/>
                <a:cs typeface="Comfortaa"/>
                <a:sym typeface="Comfortaa"/>
              </a:rPr>
              <a:t>20-30</a:t>
            </a:r>
            <a:endParaRPr sz="2800">
              <a:solidFill>
                <a:schemeClr val="dk1"/>
              </a:solidFill>
              <a:latin typeface="Comfortaa"/>
              <a:ea typeface="Comfortaa"/>
              <a:cs typeface="Comfortaa"/>
              <a:sym typeface="Comfortaa"/>
            </a:endParaRPr>
          </a:p>
        </p:txBody>
      </p:sp>
      <p:sp>
        <p:nvSpPr>
          <p:cNvPr id="454" name="Google Shape;454;p44"/>
          <p:cNvSpPr txBox="1"/>
          <p:nvPr/>
        </p:nvSpPr>
        <p:spPr>
          <a:xfrm>
            <a:off x="10036050" y="7869100"/>
            <a:ext cx="1389600" cy="8004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n" sz="2800">
                <a:solidFill>
                  <a:schemeClr val="dk1"/>
                </a:solidFill>
                <a:latin typeface="Comfortaa"/>
                <a:ea typeface="Comfortaa"/>
                <a:cs typeface="Comfortaa"/>
                <a:sym typeface="Comfortaa"/>
              </a:rPr>
              <a:t>+30</a:t>
            </a:r>
            <a:endParaRPr sz="2800">
              <a:solidFill>
                <a:schemeClr val="dk1"/>
              </a:solidFill>
              <a:latin typeface="Comfortaa"/>
              <a:ea typeface="Comfortaa"/>
              <a:cs typeface="Comfortaa"/>
              <a:sym typeface="Comfortaa"/>
            </a:endParaRPr>
          </a:p>
        </p:txBody>
      </p:sp>
      <p:sp>
        <p:nvSpPr>
          <p:cNvPr id="455" name="Google Shape;455;p44"/>
          <p:cNvSpPr txBox="1"/>
          <p:nvPr/>
        </p:nvSpPr>
        <p:spPr>
          <a:xfrm>
            <a:off x="7009500" y="7676100"/>
            <a:ext cx="1213200" cy="8004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n" sz="2800">
                <a:solidFill>
                  <a:schemeClr val="dk1"/>
                </a:solidFill>
                <a:latin typeface="Comfortaa"/>
                <a:ea typeface="Comfortaa"/>
                <a:cs typeface="Comfortaa"/>
                <a:sym typeface="Comfortaa"/>
              </a:rPr>
              <a:t>20%</a:t>
            </a:r>
            <a:endParaRPr sz="2800">
              <a:solidFill>
                <a:schemeClr val="dk1"/>
              </a:solidFill>
              <a:latin typeface="Comfortaa"/>
              <a:ea typeface="Comfortaa"/>
              <a:cs typeface="Comfortaa"/>
              <a:sym typeface="Comfortaa"/>
            </a:endParaRPr>
          </a:p>
        </p:txBody>
      </p:sp>
      <p:sp>
        <p:nvSpPr>
          <p:cNvPr id="456" name="Google Shape;456;p44"/>
          <p:cNvSpPr txBox="1"/>
          <p:nvPr/>
        </p:nvSpPr>
        <p:spPr>
          <a:xfrm>
            <a:off x="7009500" y="5853200"/>
            <a:ext cx="1213200" cy="8004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n" sz="2800">
                <a:solidFill>
                  <a:schemeClr val="dk1"/>
                </a:solidFill>
                <a:latin typeface="Comfortaa"/>
                <a:ea typeface="Comfortaa"/>
                <a:cs typeface="Comfortaa"/>
                <a:sym typeface="Comfortaa"/>
              </a:rPr>
              <a:t>40%</a:t>
            </a:r>
            <a:endParaRPr sz="2800">
              <a:solidFill>
                <a:schemeClr val="dk1"/>
              </a:solidFill>
              <a:latin typeface="Comfortaa"/>
              <a:ea typeface="Comfortaa"/>
              <a:cs typeface="Comfortaa"/>
              <a:sym typeface="Comfortaa"/>
            </a:endParaRPr>
          </a:p>
        </p:txBody>
      </p:sp>
      <p:sp>
        <p:nvSpPr>
          <p:cNvPr id="457" name="Google Shape;457;p44"/>
          <p:cNvSpPr txBox="1"/>
          <p:nvPr/>
        </p:nvSpPr>
        <p:spPr>
          <a:xfrm>
            <a:off x="7009500" y="4143925"/>
            <a:ext cx="1213200" cy="8004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n" sz="2800">
                <a:solidFill>
                  <a:schemeClr val="dk1"/>
                </a:solidFill>
                <a:latin typeface="Comfortaa"/>
                <a:ea typeface="Comfortaa"/>
                <a:cs typeface="Comfortaa"/>
                <a:sym typeface="Comfortaa"/>
              </a:rPr>
              <a:t>40%</a:t>
            </a:r>
            <a:endParaRPr sz="2800">
              <a:solidFill>
                <a:schemeClr val="dk1"/>
              </a:solidFill>
              <a:latin typeface="Comfortaa"/>
              <a:ea typeface="Comfortaa"/>
              <a:cs typeface="Comfortaa"/>
              <a:sym typeface="Comfortaa"/>
            </a:endParaRPr>
          </a:p>
        </p:txBody>
      </p:sp>
      <p:sp>
        <p:nvSpPr>
          <p:cNvPr id="458" name="Google Shape;458;p44"/>
          <p:cNvSpPr txBox="1"/>
          <p:nvPr/>
        </p:nvSpPr>
        <p:spPr>
          <a:xfrm>
            <a:off x="12277450" y="2844450"/>
            <a:ext cx="4258800" cy="1139100"/>
          </a:xfrm>
          <a:prstGeom prst="rect">
            <a:avLst/>
          </a:prstGeom>
          <a:no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lang="en" sz="5000">
                <a:solidFill>
                  <a:schemeClr val="dk1"/>
                </a:solidFill>
                <a:latin typeface="Comfortaa"/>
                <a:ea typeface="Comfortaa"/>
                <a:cs typeface="Comfortaa"/>
                <a:sym typeface="Comfortaa"/>
              </a:rPr>
              <a:t>Interests</a:t>
            </a:r>
            <a:endParaRPr sz="5000">
              <a:solidFill>
                <a:schemeClr val="dk1"/>
              </a:solidFill>
              <a:latin typeface="Comfortaa"/>
              <a:ea typeface="Comfortaa"/>
              <a:cs typeface="Comfortaa"/>
              <a:sym typeface="Comfortaa"/>
            </a:endParaRPr>
          </a:p>
        </p:txBody>
      </p:sp>
      <p:grpSp>
        <p:nvGrpSpPr>
          <p:cNvPr id="459" name="Google Shape;459;p44"/>
          <p:cNvGrpSpPr/>
          <p:nvPr/>
        </p:nvGrpSpPr>
        <p:grpSpPr>
          <a:xfrm>
            <a:off x="12383362" y="5723326"/>
            <a:ext cx="712443" cy="709945"/>
            <a:chOff x="-13947000" y="3212800"/>
            <a:chExt cx="353675" cy="352400"/>
          </a:xfrm>
        </p:grpSpPr>
        <p:sp>
          <p:nvSpPr>
            <p:cNvPr id="460" name="Google Shape;460;p44"/>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 name="Google Shape;461;p44"/>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2" name="Google Shape;462;p44"/>
          <p:cNvGrpSpPr/>
          <p:nvPr/>
        </p:nvGrpSpPr>
        <p:grpSpPr>
          <a:xfrm>
            <a:off x="12383499" y="8158936"/>
            <a:ext cx="712191" cy="708938"/>
            <a:chOff x="-9089725" y="3180200"/>
            <a:chExt cx="353550" cy="351900"/>
          </a:xfrm>
        </p:grpSpPr>
        <p:sp>
          <p:nvSpPr>
            <p:cNvPr id="463" name="Google Shape;463;p44"/>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 name="Google Shape;464;p44"/>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65" name="Google Shape;465;p44"/>
          <p:cNvSpPr/>
          <p:nvPr/>
        </p:nvSpPr>
        <p:spPr>
          <a:xfrm>
            <a:off x="8270800" y="4289100"/>
            <a:ext cx="807600" cy="4533600"/>
          </a:xfrm>
          <a:prstGeom prst="roundRect">
            <a:avLst>
              <a:gd fmla="val 50000"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 name="Google Shape;466;p44"/>
          <p:cNvSpPr/>
          <p:nvPr/>
        </p:nvSpPr>
        <p:spPr>
          <a:xfrm>
            <a:off x="8270800" y="5853200"/>
            <a:ext cx="807600" cy="2969400"/>
          </a:xfrm>
          <a:prstGeom prst="roundRect">
            <a:avLst>
              <a:gd fmla="val 50000" name="adj"/>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 name="Google Shape;467;p44"/>
          <p:cNvSpPr/>
          <p:nvPr/>
        </p:nvSpPr>
        <p:spPr>
          <a:xfrm>
            <a:off x="8270800" y="7791600"/>
            <a:ext cx="807600" cy="1041000"/>
          </a:xfrm>
          <a:prstGeom prst="roundRect">
            <a:avLst>
              <a:gd fmla="val 50000"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 name="Google Shape;468;p44"/>
          <p:cNvSpPr/>
          <p:nvPr/>
        </p:nvSpPr>
        <p:spPr>
          <a:xfrm>
            <a:off x="9556150" y="5918500"/>
            <a:ext cx="405000" cy="405000"/>
          </a:xfrm>
          <a:prstGeom prst="ellipse">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 name="Google Shape;469;p44"/>
          <p:cNvSpPr/>
          <p:nvPr/>
        </p:nvSpPr>
        <p:spPr>
          <a:xfrm>
            <a:off x="9556150" y="6992650"/>
            <a:ext cx="405000" cy="405000"/>
          </a:xfrm>
          <a:prstGeom prst="ellipse">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 name="Google Shape;470;p44"/>
          <p:cNvSpPr/>
          <p:nvPr/>
        </p:nvSpPr>
        <p:spPr>
          <a:xfrm>
            <a:off x="9556150" y="8066800"/>
            <a:ext cx="405000" cy="405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 name="Google Shape;471;p44"/>
          <p:cNvSpPr/>
          <p:nvPr/>
        </p:nvSpPr>
        <p:spPr>
          <a:xfrm>
            <a:off x="12300557" y="6968850"/>
            <a:ext cx="877994" cy="738078"/>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72" name="Google Shape;472;p44"/>
          <p:cNvGrpSpPr/>
          <p:nvPr/>
        </p:nvGrpSpPr>
        <p:grpSpPr>
          <a:xfrm>
            <a:off x="12358068" y="4382182"/>
            <a:ext cx="807603" cy="805550"/>
            <a:chOff x="-20946600" y="3317850"/>
            <a:chExt cx="304825" cy="304050"/>
          </a:xfrm>
        </p:grpSpPr>
        <p:sp>
          <p:nvSpPr>
            <p:cNvPr id="473" name="Google Shape;473;p44"/>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 name="Google Shape;474;p44"/>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 name="Google Shape;475;p44"/>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76" name="Google Shape;476;p44"/>
          <p:cNvSpPr/>
          <p:nvPr/>
        </p:nvSpPr>
        <p:spPr>
          <a:xfrm rot="5400000">
            <a:off x="14559100" y="3290100"/>
            <a:ext cx="807600" cy="2989800"/>
          </a:xfrm>
          <a:prstGeom prst="roundRect">
            <a:avLst>
              <a:gd fmla="val 50000" name="adj"/>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 name="Google Shape;477;p44"/>
          <p:cNvSpPr/>
          <p:nvPr/>
        </p:nvSpPr>
        <p:spPr>
          <a:xfrm rot="5400000">
            <a:off x="14559100" y="4545525"/>
            <a:ext cx="807600" cy="2989800"/>
          </a:xfrm>
          <a:prstGeom prst="roundRect">
            <a:avLst>
              <a:gd fmla="val 50000" name="adj"/>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 name="Google Shape;478;p44"/>
          <p:cNvSpPr/>
          <p:nvPr/>
        </p:nvSpPr>
        <p:spPr>
          <a:xfrm rot="5400000">
            <a:off x="14559100" y="5800950"/>
            <a:ext cx="807600" cy="2989800"/>
          </a:xfrm>
          <a:prstGeom prst="roundRect">
            <a:avLst>
              <a:gd fmla="val 50000" name="adj"/>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 name="Google Shape;479;p44"/>
          <p:cNvSpPr/>
          <p:nvPr/>
        </p:nvSpPr>
        <p:spPr>
          <a:xfrm rot="5400000">
            <a:off x="14559100" y="7018500"/>
            <a:ext cx="807600" cy="2989800"/>
          </a:xfrm>
          <a:prstGeom prst="roundRect">
            <a:avLst>
              <a:gd fmla="val 50000" name="adj"/>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 name="Google Shape;480;p44"/>
          <p:cNvSpPr/>
          <p:nvPr/>
        </p:nvSpPr>
        <p:spPr>
          <a:xfrm rot="5400000">
            <a:off x="14349650" y="3499850"/>
            <a:ext cx="807600" cy="2570400"/>
          </a:xfrm>
          <a:prstGeom prst="roundRect">
            <a:avLst>
              <a:gd fmla="val 50000"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 name="Google Shape;481;p44"/>
          <p:cNvSpPr/>
          <p:nvPr/>
        </p:nvSpPr>
        <p:spPr>
          <a:xfrm rot="5400000">
            <a:off x="14139950" y="4964650"/>
            <a:ext cx="807600" cy="2151600"/>
          </a:xfrm>
          <a:prstGeom prst="roundRect">
            <a:avLst>
              <a:gd fmla="val 50000"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 name="Google Shape;482;p44"/>
          <p:cNvSpPr/>
          <p:nvPr/>
        </p:nvSpPr>
        <p:spPr>
          <a:xfrm rot="5400000">
            <a:off x="14251900" y="6108450"/>
            <a:ext cx="807600" cy="2374800"/>
          </a:xfrm>
          <a:prstGeom prst="roundRect">
            <a:avLst>
              <a:gd fmla="val 50000"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 name="Google Shape;483;p44"/>
          <p:cNvSpPr/>
          <p:nvPr/>
        </p:nvSpPr>
        <p:spPr>
          <a:xfrm rot="5400000">
            <a:off x="13783550" y="7793700"/>
            <a:ext cx="807600" cy="1439400"/>
          </a:xfrm>
          <a:prstGeom prst="roundRect">
            <a:avLst>
              <a:gd fmla="val 49802"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5"/>
          <p:cNvSpPr txBox="1"/>
          <p:nvPr>
            <p:ph type="title"/>
          </p:nvPr>
        </p:nvSpPr>
        <p:spPr>
          <a:xfrm>
            <a:off x="1440000" y="890050"/>
            <a:ext cx="154080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6000"/>
              <a:t>C</a:t>
            </a:r>
            <a:r>
              <a:rPr lang="en" sz="6000"/>
              <a:t>ompetitor analysis</a:t>
            </a:r>
            <a:endParaRPr sz="6000"/>
          </a:p>
        </p:txBody>
      </p:sp>
      <p:sp>
        <p:nvSpPr>
          <p:cNvPr id="489" name="Google Shape;489;p45"/>
          <p:cNvSpPr/>
          <p:nvPr/>
        </p:nvSpPr>
        <p:spPr>
          <a:xfrm>
            <a:off x="9361094" y="2738300"/>
            <a:ext cx="6192600" cy="64788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 name="Google Shape;490;p45"/>
          <p:cNvSpPr/>
          <p:nvPr/>
        </p:nvSpPr>
        <p:spPr>
          <a:xfrm>
            <a:off x="2734300" y="2738300"/>
            <a:ext cx="6192600" cy="64788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 name="Google Shape;491;p45"/>
          <p:cNvSpPr txBox="1"/>
          <p:nvPr/>
        </p:nvSpPr>
        <p:spPr>
          <a:xfrm>
            <a:off x="3455500" y="3297150"/>
            <a:ext cx="4750200" cy="1139100"/>
          </a:xfrm>
          <a:prstGeom prst="rect">
            <a:avLst/>
          </a:prstGeom>
          <a:no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lang="en" sz="5000">
                <a:latin typeface="Comfortaa"/>
                <a:ea typeface="Comfortaa"/>
                <a:cs typeface="Comfortaa"/>
                <a:sym typeface="Comfortaa"/>
              </a:rPr>
              <a:t>S</a:t>
            </a:r>
            <a:r>
              <a:rPr lang="en" sz="5000">
                <a:latin typeface="Comfortaa"/>
                <a:ea typeface="Comfortaa"/>
                <a:cs typeface="Comfortaa"/>
                <a:sym typeface="Comfortaa"/>
              </a:rPr>
              <a:t>trengths</a:t>
            </a:r>
            <a:endParaRPr sz="5000">
              <a:latin typeface="Comfortaa"/>
              <a:ea typeface="Comfortaa"/>
              <a:cs typeface="Comfortaa"/>
              <a:sym typeface="Comfortaa"/>
            </a:endParaRPr>
          </a:p>
        </p:txBody>
      </p:sp>
      <p:sp>
        <p:nvSpPr>
          <p:cNvPr id="492" name="Google Shape;492;p45"/>
          <p:cNvSpPr txBox="1"/>
          <p:nvPr/>
        </p:nvSpPr>
        <p:spPr>
          <a:xfrm>
            <a:off x="10082300" y="3297150"/>
            <a:ext cx="4750200" cy="1139100"/>
          </a:xfrm>
          <a:prstGeom prst="rect">
            <a:avLst/>
          </a:prstGeom>
          <a:no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lang="en" sz="5000">
                <a:latin typeface="Comfortaa"/>
                <a:ea typeface="Comfortaa"/>
                <a:cs typeface="Comfortaa"/>
                <a:sym typeface="Comfortaa"/>
              </a:rPr>
              <a:t>W</a:t>
            </a:r>
            <a:r>
              <a:rPr lang="en" sz="5000">
                <a:latin typeface="Comfortaa"/>
                <a:ea typeface="Comfortaa"/>
                <a:cs typeface="Comfortaa"/>
                <a:sym typeface="Comfortaa"/>
              </a:rPr>
              <a:t>eaknesses</a:t>
            </a:r>
            <a:endParaRPr sz="5000">
              <a:latin typeface="Comfortaa"/>
              <a:ea typeface="Comfortaa"/>
              <a:cs typeface="Comfortaa"/>
              <a:sym typeface="Comfortaa"/>
            </a:endParaRPr>
          </a:p>
        </p:txBody>
      </p:sp>
      <p:sp>
        <p:nvSpPr>
          <p:cNvPr id="493" name="Google Shape;493;p45"/>
          <p:cNvSpPr txBox="1"/>
          <p:nvPr/>
        </p:nvSpPr>
        <p:spPr>
          <a:xfrm>
            <a:off x="2924800" y="5295000"/>
            <a:ext cx="5811600" cy="3278400"/>
          </a:xfrm>
          <a:prstGeom prst="rect">
            <a:avLst/>
          </a:prstGeom>
          <a:noFill/>
          <a:ln>
            <a:noFill/>
          </a:ln>
        </p:spPr>
        <p:txBody>
          <a:bodyPr anchorCtr="0" anchor="t" bIns="182850" lIns="182850" spcFirstLastPara="1" rIns="182850" wrap="square" tIns="182850">
            <a:spAutoFit/>
          </a:bodyPr>
          <a:lstStyle/>
          <a:p>
            <a:pPr indent="-635000" lvl="0" marL="914400" rtl="0" algn="l">
              <a:lnSpc>
                <a:spcPct val="115000"/>
              </a:lnSpc>
              <a:spcBef>
                <a:spcPts val="0"/>
              </a:spcBef>
              <a:spcAft>
                <a:spcPts val="0"/>
              </a:spcAft>
              <a:buClr>
                <a:schemeClr val="dk1"/>
              </a:buClr>
              <a:buSzPts val="2800"/>
              <a:buFont typeface="Anaheim"/>
              <a:buChar char="●"/>
            </a:pPr>
            <a:r>
              <a:rPr lang="en" sz="2800">
                <a:solidFill>
                  <a:schemeClr val="dk1"/>
                </a:solidFill>
                <a:latin typeface="Anaheim"/>
                <a:ea typeface="Anaheim"/>
                <a:cs typeface="Anaheim"/>
                <a:sym typeface="Anaheim"/>
              </a:rPr>
              <a:t>You can list your competitor’s strengths here</a:t>
            </a:r>
            <a:endParaRPr sz="2800">
              <a:solidFill>
                <a:schemeClr val="dk1"/>
              </a:solidFill>
              <a:latin typeface="Anaheim"/>
              <a:ea typeface="Anaheim"/>
              <a:cs typeface="Anaheim"/>
              <a:sym typeface="Anaheim"/>
            </a:endParaRPr>
          </a:p>
          <a:p>
            <a:pPr indent="-635000" lvl="0" marL="914400" rtl="0" algn="l">
              <a:lnSpc>
                <a:spcPct val="115000"/>
              </a:lnSpc>
              <a:spcBef>
                <a:spcPts val="0"/>
              </a:spcBef>
              <a:spcAft>
                <a:spcPts val="0"/>
              </a:spcAft>
              <a:buClr>
                <a:schemeClr val="dk1"/>
              </a:buClr>
              <a:buSzPts val="2800"/>
              <a:buFont typeface="Anaheim"/>
              <a:buChar char="●"/>
            </a:pPr>
            <a:r>
              <a:rPr lang="en" sz="2800">
                <a:solidFill>
                  <a:schemeClr val="dk1"/>
                </a:solidFill>
                <a:latin typeface="Anaheim"/>
                <a:ea typeface="Anaheim"/>
                <a:cs typeface="Anaheim"/>
                <a:sym typeface="Anaheim"/>
              </a:rPr>
              <a:t>You can list your competitor’s strengths here</a:t>
            </a:r>
            <a:endParaRPr sz="2800">
              <a:solidFill>
                <a:schemeClr val="dk1"/>
              </a:solidFill>
              <a:latin typeface="Anaheim"/>
              <a:ea typeface="Anaheim"/>
              <a:cs typeface="Anaheim"/>
              <a:sym typeface="Anaheim"/>
            </a:endParaRPr>
          </a:p>
          <a:p>
            <a:pPr indent="-635000" lvl="0" marL="914400" rtl="0" algn="l">
              <a:lnSpc>
                <a:spcPct val="115000"/>
              </a:lnSpc>
              <a:spcBef>
                <a:spcPts val="0"/>
              </a:spcBef>
              <a:spcAft>
                <a:spcPts val="0"/>
              </a:spcAft>
              <a:buClr>
                <a:schemeClr val="dk1"/>
              </a:buClr>
              <a:buSzPts val="2800"/>
              <a:buFont typeface="Anaheim"/>
              <a:buChar char="●"/>
            </a:pPr>
            <a:r>
              <a:rPr lang="en" sz="2800">
                <a:solidFill>
                  <a:schemeClr val="dk1"/>
                </a:solidFill>
                <a:latin typeface="Anaheim"/>
                <a:ea typeface="Anaheim"/>
                <a:cs typeface="Anaheim"/>
                <a:sym typeface="Anaheim"/>
              </a:rPr>
              <a:t>You can list your competitor’s strengths here</a:t>
            </a:r>
            <a:endParaRPr sz="3200">
              <a:solidFill>
                <a:schemeClr val="dk1"/>
              </a:solidFill>
              <a:latin typeface="Anaheim"/>
              <a:ea typeface="Anaheim"/>
              <a:cs typeface="Anaheim"/>
              <a:sym typeface="Anaheim"/>
            </a:endParaRPr>
          </a:p>
        </p:txBody>
      </p:sp>
      <p:sp>
        <p:nvSpPr>
          <p:cNvPr id="494" name="Google Shape;494;p45"/>
          <p:cNvSpPr txBox="1"/>
          <p:nvPr/>
        </p:nvSpPr>
        <p:spPr>
          <a:xfrm>
            <a:off x="9551600" y="5295000"/>
            <a:ext cx="5811600" cy="3278400"/>
          </a:xfrm>
          <a:prstGeom prst="rect">
            <a:avLst/>
          </a:prstGeom>
          <a:noFill/>
          <a:ln>
            <a:noFill/>
          </a:ln>
        </p:spPr>
        <p:txBody>
          <a:bodyPr anchorCtr="0" anchor="t" bIns="182850" lIns="182850" spcFirstLastPara="1" rIns="182850" wrap="square" tIns="182850">
            <a:spAutoFit/>
          </a:bodyPr>
          <a:lstStyle/>
          <a:p>
            <a:pPr indent="-635000" lvl="0" marL="914400" rtl="0" algn="l">
              <a:lnSpc>
                <a:spcPct val="115000"/>
              </a:lnSpc>
              <a:spcBef>
                <a:spcPts val="0"/>
              </a:spcBef>
              <a:spcAft>
                <a:spcPts val="0"/>
              </a:spcAft>
              <a:buClr>
                <a:schemeClr val="dk1"/>
              </a:buClr>
              <a:buSzPts val="2800"/>
              <a:buFont typeface="Anaheim"/>
              <a:buChar char="●"/>
            </a:pPr>
            <a:r>
              <a:rPr lang="en" sz="2800">
                <a:solidFill>
                  <a:schemeClr val="dk1"/>
                </a:solidFill>
                <a:latin typeface="Anaheim"/>
                <a:ea typeface="Anaheim"/>
                <a:cs typeface="Anaheim"/>
                <a:sym typeface="Anaheim"/>
              </a:rPr>
              <a:t>You can list your competitor’s weaknesses here</a:t>
            </a:r>
            <a:endParaRPr sz="2800">
              <a:solidFill>
                <a:schemeClr val="dk1"/>
              </a:solidFill>
              <a:latin typeface="Anaheim"/>
              <a:ea typeface="Anaheim"/>
              <a:cs typeface="Anaheim"/>
              <a:sym typeface="Anaheim"/>
            </a:endParaRPr>
          </a:p>
          <a:p>
            <a:pPr indent="-635000" lvl="0" marL="914400" rtl="0" algn="l">
              <a:lnSpc>
                <a:spcPct val="115000"/>
              </a:lnSpc>
              <a:spcBef>
                <a:spcPts val="0"/>
              </a:spcBef>
              <a:spcAft>
                <a:spcPts val="0"/>
              </a:spcAft>
              <a:buClr>
                <a:schemeClr val="dk1"/>
              </a:buClr>
              <a:buSzPts val="2800"/>
              <a:buFont typeface="Anaheim"/>
              <a:buChar char="●"/>
            </a:pPr>
            <a:r>
              <a:rPr lang="en" sz="2800">
                <a:solidFill>
                  <a:schemeClr val="dk1"/>
                </a:solidFill>
                <a:latin typeface="Anaheim"/>
                <a:ea typeface="Anaheim"/>
                <a:cs typeface="Anaheim"/>
                <a:sym typeface="Anaheim"/>
              </a:rPr>
              <a:t>You can list your competitor’s </a:t>
            </a:r>
            <a:r>
              <a:rPr lang="en" sz="2800">
                <a:solidFill>
                  <a:schemeClr val="dk1"/>
                </a:solidFill>
                <a:latin typeface="Anaheim"/>
                <a:ea typeface="Anaheim"/>
                <a:cs typeface="Anaheim"/>
                <a:sym typeface="Anaheim"/>
              </a:rPr>
              <a:t>weaknesses </a:t>
            </a:r>
            <a:r>
              <a:rPr lang="en" sz="2800">
                <a:solidFill>
                  <a:schemeClr val="dk1"/>
                </a:solidFill>
                <a:latin typeface="Anaheim"/>
                <a:ea typeface="Anaheim"/>
                <a:cs typeface="Anaheim"/>
                <a:sym typeface="Anaheim"/>
              </a:rPr>
              <a:t>here</a:t>
            </a:r>
            <a:endParaRPr sz="2800">
              <a:solidFill>
                <a:schemeClr val="dk1"/>
              </a:solidFill>
              <a:latin typeface="Anaheim"/>
              <a:ea typeface="Anaheim"/>
              <a:cs typeface="Anaheim"/>
              <a:sym typeface="Anaheim"/>
            </a:endParaRPr>
          </a:p>
          <a:p>
            <a:pPr indent="-635000" lvl="0" marL="914400" rtl="0" algn="l">
              <a:lnSpc>
                <a:spcPct val="115000"/>
              </a:lnSpc>
              <a:spcBef>
                <a:spcPts val="0"/>
              </a:spcBef>
              <a:spcAft>
                <a:spcPts val="0"/>
              </a:spcAft>
              <a:buClr>
                <a:schemeClr val="dk1"/>
              </a:buClr>
              <a:buSzPts val="2800"/>
              <a:buFont typeface="Anaheim"/>
              <a:buChar char="●"/>
            </a:pPr>
            <a:r>
              <a:rPr lang="en" sz="2800">
                <a:solidFill>
                  <a:schemeClr val="dk1"/>
                </a:solidFill>
                <a:latin typeface="Anaheim"/>
                <a:ea typeface="Anaheim"/>
                <a:cs typeface="Anaheim"/>
                <a:sym typeface="Anaheim"/>
              </a:rPr>
              <a:t>You can list your competitor’s </a:t>
            </a:r>
            <a:r>
              <a:rPr lang="en" sz="2800">
                <a:solidFill>
                  <a:schemeClr val="dk1"/>
                </a:solidFill>
                <a:latin typeface="Anaheim"/>
                <a:ea typeface="Anaheim"/>
                <a:cs typeface="Anaheim"/>
                <a:sym typeface="Anaheim"/>
              </a:rPr>
              <a:t>weaknesses </a:t>
            </a:r>
            <a:r>
              <a:rPr lang="en" sz="2800">
                <a:solidFill>
                  <a:schemeClr val="dk1"/>
                </a:solidFill>
                <a:latin typeface="Anaheim"/>
                <a:ea typeface="Anaheim"/>
                <a:cs typeface="Anaheim"/>
                <a:sym typeface="Anaheim"/>
              </a:rPr>
              <a:t>here</a:t>
            </a:r>
            <a:endParaRPr sz="3200">
              <a:solidFill>
                <a:schemeClr val="dk1"/>
              </a:solidFill>
              <a:latin typeface="Anaheim"/>
              <a:ea typeface="Anaheim"/>
              <a:cs typeface="Anaheim"/>
              <a:sym typeface="Anahei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6"/>
          <p:cNvSpPr txBox="1"/>
          <p:nvPr>
            <p:ph type="title"/>
          </p:nvPr>
        </p:nvSpPr>
        <p:spPr>
          <a:xfrm>
            <a:off x="1440000" y="4688800"/>
            <a:ext cx="15408000" cy="1683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t>
            </a:r>
            <a:r>
              <a:rPr lang="en"/>
              <a:t>arket analysis</a:t>
            </a:r>
            <a:endParaRPr/>
          </a:p>
        </p:txBody>
      </p:sp>
      <p:sp>
        <p:nvSpPr>
          <p:cNvPr id="500" name="Google Shape;500;p46"/>
          <p:cNvSpPr txBox="1"/>
          <p:nvPr>
            <p:ph idx="2" type="title"/>
          </p:nvPr>
        </p:nvSpPr>
        <p:spPr>
          <a:xfrm>
            <a:off x="5993100" y="3005200"/>
            <a:ext cx="6301800" cy="1683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01</a:t>
            </a:r>
            <a:endParaRPr/>
          </a:p>
        </p:txBody>
      </p:sp>
      <p:sp>
        <p:nvSpPr>
          <p:cNvPr id="501" name="Google Shape;501;p46"/>
          <p:cNvSpPr txBox="1"/>
          <p:nvPr>
            <p:ph idx="1" type="subTitle"/>
          </p:nvPr>
        </p:nvSpPr>
        <p:spPr>
          <a:xfrm>
            <a:off x="4783850" y="6264350"/>
            <a:ext cx="8720400" cy="1426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You can enter a subtitle here if you need it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7"/>
          <p:cNvSpPr txBox="1"/>
          <p:nvPr>
            <p:ph type="title"/>
          </p:nvPr>
        </p:nvSpPr>
        <p:spPr>
          <a:xfrm>
            <a:off x="1440000" y="890050"/>
            <a:ext cx="154080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6000"/>
              <a:t>M</a:t>
            </a:r>
            <a:r>
              <a:rPr lang="en" sz="6000"/>
              <a:t>arket segmentation</a:t>
            </a:r>
            <a:endParaRPr sz="6000"/>
          </a:p>
        </p:txBody>
      </p:sp>
      <p:pic>
        <p:nvPicPr>
          <p:cNvPr id="507" name="Google Shape;507;p47" title="Gráfico">
            <a:hlinkClick r:id="rId3"/>
          </p:cNvPr>
          <p:cNvPicPr preferRelativeResize="0"/>
          <p:nvPr/>
        </p:nvPicPr>
        <p:blipFill>
          <a:blip r:embed="rId4">
            <a:alphaModFix/>
          </a:blip>
          <a:stretch>
            <a:fillRect/>
          </a:stretch>
        </p:blipFill>
        <p:spPr>
          <a:xfrm>
            <a:off x="2104699" y="2732700"/>
            <a:ext cx="5874793" cy="5617300"/>
          </a:xfrm>
          <a:prstGeom prst="rect">
            <a:avLst/>
          </a:prstGeom>
          <a:noFill/>
          <a:ln>
            <a:noFill/>
          </a:ln>
        </p:spPr>
      </p:pic>
      <p:sp>
        <p:nvSpPr>
          <p:cNvPr id="508" name="Google Shape;508;p47"/>
          <p:cNvSpPr txBox="1"/>
          <p:nvPr>
            <p:ph idx="4294967295" type="title"/>
          </p:nvPr>
        </p:nvSpPr>
        <p:spPr>
          <a:xfrm>
            <a:off x="10743750" y="2817775"/>
            <a:ext cx="4672800" cy="1055400"/>
          </a:xfrm>
          <a:prstGeom prst="rect">
            <a:avLst/>
          </a:prstGeom>
        </p:spPr>
        <p:txBody>
          <a:bodyPr anchorCtr="0" anchor="ctr" bIns="182850" lIns="182850" spcFirstLastPara="1" rIns="182850" wrap="square" tIns="182850">
            <a:noAutofit/>
          </a:bodyPr>
          <a:lstStyle/>
          <a:p>
            <a:pPr indent="0" lvl="0" marL="0" rtl="0" algn="l">
              <a:lnSpc>
                <a:spcPct val="100000"/>
              </a:lnSpc>
              <a:spcBef>
                <a:spcPts val="0"/>
              </a:spcBef>
              <a:spcAft>
                <a:spcPts val="0"/>
              </a:spcAft>
              <a:buNone/>
            </a:pPr>
            <a:r>
              <a:rPr lang="en" sz="4000">
                <a:solidFill>
                  <a:schemeClr val="dk1"/>
                </a:solidFill>
              </a:rPr>
              <a:t>Mercury</a:t>
            </a:r>
            <a:endParaRPr sz="4000">
              <a:solidFill>
                <a:schemeClr val="dk1"/>
              </a:solidFill>
            </a:endParaRPr>
          </a:p>
        </p:txBody>
      </p:sp>
      <p:sp>
        <p:nvSpPr>
          <p:cNvPr id="509" name="Google Shape;509;p47"/>
          <p:cNvSpPr txBox="1"/>
          <p:nvPr>
            <p:ph idx="4294967295" type="subTitle"/>
          </p:nvPr>
        </p:nvSpPr>
        <p:spPr>
          <a:xfrm>
            <a:off x="10743750" y="3828900"/>
            <a:ext cx="4672800" cy="802200"/>
          </a:xfrm>
          <a:prstGeom prst="rect">
            <a:avLst/>
          </a:prstGeom>
        </p:spPr>
        <p:txBody>
          <a:bodyPr anchorCtr="0" anchor="ctr" bIns="182850" lIns="182850" spcFirstLastPara="1" rIns="182850" wrap="square" tIns="182850">
            <a:noAutofit/>
          </a:bodyPr>
          <a:lstStyle/>
          <a:p>
            <a:pPr indent="0" lvl="0" marL="0" rtl="0" algn="l">
              <a:lnSpc>
                <a:spcPct val="100000"/>
              </a:lnSpc>
              <a:spcBef>
                <a:spcPts val="0"/>
              </a:spcBef>
              <a:spcAft>
                <a:spcPts val="0"/>
              </a:spcAft>
              <a:buNone/>
            </a:pPr>
            <a:r>
              <a:rPr lang="en">
                <a:solidFill>
                  <a:schemeClr val="dk1"/>
                </a:solidFill>
              </a:rPr>
              <a:t>Mercury is the closest planet to the Sun</a:t>
            </a:r>
            <a:endParaRPr>
              <a:solidFill>
                <a:schemeClr val="dk1"/>
              </a:solidFill>
            </a:endParaRPr>
          </a:p>
        </p:txBody>
      </p:sp>
      <p:sp>
        <p:nvSpPr>
          <p:cNvPr id="510" name="Google Shape;510;p47"/>
          <p:cNvSpPr txBox="1"/>
          <p:nvPr>
            <p:ph idx="4294967295" type="title"/>
          </p:nvPr>
        </p:nvSpPr>
        <p:spPr>
          <a:xfrm>
            <a:off x="10743750" y="5152350"/>
            <a:ext cx="4672800" cy="1055400"/>
          </a:xfrm>
          <a:prstGeom prst="rect">
            <a:avLst/>
          </a:prstGeom>
        </p:spPr>
        <p:txBody>
          <a:bodyPr anchorCtr="0" anchor="ctr" bIns="182850" lIns="182850" spcFirstLastPara="1" rIns="182850" wrap="square" tIns="182850">
            <a:noAutofit/>
          </a:bodyPr>
          <a:lstStyle/>
          <a:p>
            <a:pPr indent="0" lvl="0" marL="0" rtl="0" algn="l">
              <a:lnSpc>
                <a:spcPct val="100000"/>
              </a:lnSpc>
              <a:spcBef>
                <a:spcPts val="0"/>
              </a:spcBef>
              <a:spcAft>
                <a:spcPts val="0"/>
              </a:spcAft>
              <a:buNone/>
            </a:pPr>
            <a:r>
              <a:rPr lang="en" sz="4000">
                <a:solidFill>
                  <a:schemeClr val="dk1"/>
                </a:solidFill>
              </a:rPr>
              <a:t>Venus</a:t>
            </a:r>
            <a:endParaRPr sz="4000">
              <a:solidFill>
                <a:schemeClr val="dk1"/>
              </a:solidFill>
            </a:endParaRPr>
          </a:p>
        </p:txBody>
      </p:sp>
      <p:sp>
        <p:nvSpPr>
          <p:cNvPr id="511" name="Google Shape;511;p47"/>
          <p:cNvSpPr txBox="1"/>
          <p:nvPr>
            <p:ph idx="4294967295" type="subTitle"/>
          </p:nvPr>
        </p:nvSpPr>
        <p:spPr>
          <a:xfrm>
            <a:off x="10743750" y="6145975"/>
            <a:ext cx="4672800" cy="802200"/>
          </a:xfrm>
          <a:prstGeom prst="rect">
            <a:avLst/>
          </a:prstGeom>
        </p:spPr>
        <p:txBody>
          <a:bodyPr anchorCtr="0" anchor="ctr" bIns="182850" lIns="182850" spcFirstLastPara="1" rIns="182850" wrap="square" tIns="182850">
            <a:noAutofit/>
          </a:bodyPr>
          <a:lstStyle/>
          <a:p>
            <a:pPr indent="0" lvl="0" marL="0" rtl="0" algn="l">
              <a:lnSpc>
                <a:spcPct val="100000"/>
              </a:lnSpc>
              <a:spcBef>
                <a:spcPts val="0"/>
              </a:spcBef>
              <a:spcAft>
                <a:spcPts val="0"/>
              </a:spcAft>
              <a:buNone/>
            </a:pPr>
            <a:r>
              <a:rPr lang="en">
                <a:solidFill>
                  <a:schemeClr val="dk1"/>
                </a:solidFill>
              </a:rPr>
              <a:t>Venus is the second planet from the Sun</a:t>
            </a:r>
            <a:endParaRPr>
              <a:solidFill>
                <a:schemeClr val="dk1"/>
              </a:solidFill>
            </a:endParaRPr>
          </a:p>
        </p:txBody>
      </p:sp>
      <p:sp>
        <p:nvSpPr>
          <p:cNvPr id="512" name="Google Shape;512;p47"/>
          <p:cNvSpPr txBox="1"/>
          <p:nvPr>
            <p:ph idx="4294967295" type="title"/>
          </p:nvPr>
        </p:nvSpPr>
        <p:spPr>
          <a:xfrm>
            <a:off x="10743750" y="7486900"/>
            <a:ext cx="4672800" cy="1055400"/>
          </a:xfrm>
          <a:prstGeom prst="rect">
            <a:avLst/>
          </a:prstGeom>
        </p:spPr>
        <p:txBody>
          <a:bodyPr anchorCtr="0" anchor="ctr" bIns="182850" lIns="182850" spcFirstLastPara="1" rIns="182850" wrap="square" tIns="182850">
            <a:noAutofit/>
          </a:bodyPr>
          <a:lstStyle/>
          <a:p>
            <a:pPr indent="0" lvl="0" marL="0" rtl="0" algn="l">
              <a:lnSpc>
                <a:spcPct val="100000"/>
              </a:lnSpc>
              <a:spcBef>
                <a:spcPts val="0"/>
              </a:spcBef>
              <a:spcAft>
                <a:spcPts val="0"/>
              </a:spcAft>
              <a:buNone/>
            </a:pPr>
            <a:r>
              <a:rPr lang="en" sz="4000">
                <a:solidFill>
                  <a:schemeClr val="dk1"/>
                </a:solidFill>
              </a:rPr>
              <a:t>Mars</a:t>
            </a:r>
            <a:endParaRPr sz="4000">
              <a:solidFill>
                <a:schemeClr val="dk1"/>
              </a:solidFill>
            </a:endParaRPr>
          </a:p>
        </p:txBody>
      </p:sp>
      <p:sp>
        <p:nvSpPr>
          <p:cNvPr id="513" name="Google Shape;513;p47"/>
          <p:cNvSpPr txBox="1"/>
          <p:nvPr>
            <p:ph idx="4294967295" type="subTitle"/>
          </p:nvPr>
        </p:nvSpPr>
        <p:spPr>
          <a:xfrm>
            <a:off x="10743750" y="8480500"/>
            <a:ext cx="4672800" cy="802200"/>
          </a:xfrm>
          <a:prstGeom prst="rect">
            <a:avLst/>
          </a:prstGeom>
        </p:spPr>
        <p:txBody>
          <a:bodyPr anchorCtr="0" anchor="ctr" bIns="182850" lIns="182850" spcFirstLastPara="1" rIns="182850" wrap="square" tIns="182850">
            <a:noAutofit/>
          </a:bodyPr>
          <a:lstStyle/>
          <a:p>
            <a:pPr indent="0" lvl="0" marL="0" rtl="0" algn="l">
              <a:lnSpc>
                <a:spcPct val="100000"/>
              </a:lnSpc>
              <a:spcBef>
                <a:spcPts val="0"/>
              </a:spcBef>
              <a:spcAft>
                <a:spcPts val="0"/>
              </a:spcAft>
              <a:buNone/>
            </a:pPr>
            <a:r>
              <a:rPr lang="en">
                <a:solidFill>
                  <a:schemeClr val="dk1"/>
                </a:solidFill>
              </a:rPr>
              <a:t>Despite being red, Mars is very cold</a:t>
            </a:r>
            <a:endParaRPr>
              <a:solidFill>
                <a:schemeClr val="dk1"/>
              </a:solidFill>
            </a:endParaRPr>
          </a:p>
        </p:txBody>
      </p:sp>
      <p:sp>
        <p:nvSpPr>
          <p:cNvPr id="514" name="Google Shape;514;p47"/>
          <p:cNvSpPr/>
          <p:nvPr/>
        </p:nvSpPr>
        <p:spPr>
          <a:xfrm>
            <a:off x="9006700" y="2914100"/>
            <a:ext cx="1660200" cy="862800"/>
          </a:xfrm>
          <a:prstGeom prst="roundRect">
            <a:avLst>
              <a:gd fmla="val 50000" name="adj"/>
            </a:avLst>
          </a:prstGeom>
          <a:solidFill>
            <a:schemeClr val="l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800">
                <a:solidFill>
                  <a:schemeClr val="lt1"/>
                </a:solidFill>
                <a:latin typeface="Comfortaa"/>
                <a:ea typeface="Comfortaa"/>
                <a:cs typeface="Comfortaa"/>
                <a:sym typeface="Comfortaa"/>
              </a:rPr>
              <a:t>60%</a:t>
            </a:r>
            <a:endParaRPr sz="2800"/>
          </a:p>
        </p:txBody>
      </p:sp>
      <p:sp>
        <p:nvSpPr>
          <p:cNvPr id="515" name="Google Shape;515;p47"/>
          <p:cNvSpPr/>
          <p:nvPr/>
        </p:nvSpPr>
        <p:spPr>
          <a:xfrm>
            <a:off x="9006700" y="5248650"/>
            <a:ext cx="1660200" cy="862800"/>
          </a:xfrm>
          <a:prstGeom prst="roundRect">
            <a:avLst>
              <a:gd fmla="val 50000" name="adj"/>
            </a:avLst>
          </a:prstGeom>
          <a:solidFill>
            <a:schemeClr val="dk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800">
                <a:solidFill>
                  <a:schemeClr val="lt1"/>
                </a:solidFill>
                <a:latin typeface="Comfortaa"/>
                <a:ea typeface="Comfortaa"/>
                <a:cs typeface="Comfortaa"/>
                <a:sym typeface="Comfortaa"/>
              </a:rPr>
              <a:t>30%</a:t>
            </a:r>
            <a:endParaRPr sz="2800"/>
          </a:p>
        </p:txBody>
      </p:sp>
      <p:sp>
        <p:nvSpPr>
          <p:cNvPr id="516" name="Google Shape;516;p47"/>
          <p:cNvSpPr/>
          <p:nvPr/>
        </p:nvSpPr>
        <p:spPr>
          <a:xfrm>
            <a:off x="9083550" y="7583200"/>
            <a:ext cx="1660200" cy="862800"/>
          </a:xfrm>
          <a:prstGeom prst="roundRect">
            <a:avLst>
              <a:gd fmla="val 50000" name="adj"/>
            </a:avLst>
          </a:prstGeom>
          <a:solidFill>
            <a:schemeClr val="accen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800">
                <a:solidFill>
                  <a:schemeClr val="lt1"/>
                </a:solidFill>
                <a:latin typeface="Comfortaa"/>
                <a:ea typeface="Comfortaa"/>
                <a:cs typeface="Comfortaa"/>
                <a:sym typeface="Comfortaa"/>
              </a:rPr>
              <a:t>1</a:t>
            </a:r>
            <a:r>
              <a:rPr b="1" lang="en" sz="2800">
                <a:solidFill>
                  <a:schemeClr val="lt1"/>
                </a:solidFill>
                <a:latin typeface="Comfortaa"/>
                <a:ea typeface="Comfortaa"/>
                <a:cs typeface="Comfortaa"/>
                <a:sym typeface="Comfortaa"/>
              </a:rPr>
              <a:t>0%</a:t>
            </a:r>
            <a:endParaRPr sz="2800"/>
          </a:p>
        </p:txBody>
      </p:sp>
      <p:sp>
        <p:nvSpPr>
          <p:cNvPr id="517" name="Google Shape;517;p47"/>
          <p:cNvSpPr txBox="1"/>
          <p:nvPr/>
        </p:nvSpPr>
        <p:spPr>
          <a:xfrm>
            <a:off x="1523400" y="8480500"/>
            <a:ext cx="7037400" cy="9852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000">
                <a:solidFill>
                  <a:srgbClr val="595959"/>
                </a:solidFill>
                <a:latin typeface="Anaheim"/>
                <a:ea typeface="Anaheim"/>
                <a:cs typeface="Anaheim"/>
                <a:sym typeface="Anaheim"/>
              </a:rPr>
              <a:t>Follow the link in the graph to modify its data and then paste the new one here. </a:t>
            </a:r>
            <a:r>
              <a:rPr b="1" lang="en" sz="2000">
                <a:solidFill>
                  <a:srgbClr val="595959"/>
                </a:solidFill>
                <a:uFill>
                  <a:noFill/>
                </a:uFill>
                <a:latin typeface="Anaheim"/>
                <a:ea typeface="Anaheim"/>
                <a:cs typeface="Anaheim"/>
                <a:sym typeface="Anaheim"/>
                <a:hlinkClick r:id="rId5">
                  <a:extLst>
                    <a:ext uri="{A12FA001-AC4F-418D-AE19-62706E023703}">
                      <ahyp:hlinkClr val="tx"/>
                    </a:ext>
                  </a:extLst>
                </a:hlinkClick>
              </a:rPr>
              <a:t>For more info, click here</a:t>
            </a:r>
            <a:endParaRPr b="1" sz="2000">
              <a:solidFill>
                <a:srgbClr val="595959"/>
              </a:solidFill>
              <a:latin typeface="Anaheim"/>
              <a:ea typeface="Anaheim"/>
              <a:cs typeface="Anaheim"/>
              <a:sym typeface="Anahei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8"/>
          <p:cNvSpPr txBox="1"/>
          <p:nvPr>
            <p:ph type="title"/>
          </p:nvPr>
        </p:nvSpPr>
        <p:spPr>
          <a:xfrm>
            <a:off x="1440000" y="890050"/>
            <a:ext cx="154080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6000"/>
              <a:t>S</a:t>
            </a:r>
            <a:r>
              <a:rPr lang="en" sz="6000"/>
              <a:t>trategy</a:t>
            </a:r>
            <a:endParaRPr sz="6000"/>
          </a:p>
        </p:txBody>
      </p:sp>
      <p:sp>
        <p:nvSpPr>
          <p:cNvPr id="523" name="Google Shape;523;p48"/>
          <p:cNvSpPr/>
          <p:nvPr/>
        </p:nvSpPr>
        <p:spPr>
          <a:xfrm>
            <a:off x="2208100" y="3492750"/>
            <a:ext cx="1927800" cy="1927800"/>
          </a:xfrm>
          <a:prstGeom prst="ellipse">
            <a:avLst/>
          </a:prstGeom>
          <a:solidFill>
            <a:schemeClr val="l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6000">
                <a:solidFill>
                  <a:schemeClr val="lt1"/>
                </a:solidFill>
                <a:latin typeface="Comfortaa"/>
                <a:ea typeface="Comfortaa"/>
                <a:cs typeface="Comfortaa"/>
                <a:sym typeface="Comfortaa"/>
              </a:rPr>
              <a:t>1</a:t>
            </a:r>
            <a:endParaRPr sz="6000">
              <a:solidFill>
                <a:schemeClr val="lt1"/>
              </a:solidFill>
              <a:latin typeface="Comfortaa"/>
              <a:ea typeface="Comfortaa"/>
              <a:cs typeface="Comfortaa"/>
              <a:sym typeface="Comfortaa"/>
            </a:endParaRPr>
          </a:p>
        </p:txBody>
      </p:sp>
      <p:sp>
        <p:nvSpPr>
          <p:cNvPr id="524" name="Google Shape;524;p48"/>
          <p:cNvSpPr/>
          <p:nvPr/>
        </p:nvSpPr>
        <p:spPr>
          <a:xfrm>
            <a:off x="6190650" y="3501500"/>
            <a:ext cx="1927800" cy="1927800"/>
          </a:xfrm>
          <a:prstGeom prst="ellipse">
            <a:avLst/>
          </a:prstGeom>
          <a:solidFill>
            <a:schemeClr val="l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6000">
                <a:solidFill>
                  <a:schemeClr val="lt1"/>
                </a:solidFill>
                <a:latin typeface="Comfortaa"/>
                <a:ea typeface="Comfortaa"/>
                <a:cs typeface="Comfortaa"/>
                <a:sym typeface="Comfortaa"/>
              </a:rPr>
              <a:t>2</a:t>
            </a:r>
            <a:endParaRPr sz="6000">
              <a:solidFill>
                <a:schemeClr val="lt1"/>
              </a:solidFill>
              <a:latin typeface="Comfortaa"/>
              <a:ea typeface="Comfortaa"/>
              <a:cs typeface="Comfortaa"/>
              <a:sym typeface="Comfortaa"/>
            </a:endParaRPr>
          </a:p>
        </p:txBody>
      </p:sp>
      <p:sp>
        <p:nvSpPr>
          <p:cNvPr id="525" name="Google Shape;525;p48"/>
          <p:cNvSpPr/>
          <p:nvPr/>
        </p:nvSpPr>
        <p:spPr>
          <a:xfrm>
            <a:off x="10173200" y="3492750"/>
            <a:ext cx="1927800" cy="1927800"/>
          </a:xfrm>
          <a:prstGeom prst="ellipse">
            <a:avLst/>
          </a:prstGeom>
          <a:solidFill>
            <a:schemeClr val="l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6000">
                <a:solidFill>
                  <a:schemeClr val="lt1"/>
                </a:solidFill>
                <a:latin typeface="Comfortaa"/>
                <a:ea typeface="Comfortaa"/>
                <a:cs typeface="Comfortaa"/>
                <a:sym typeface="Comfortaa"/>
              </a:rPr>
              <a:t>3</a:t>
            </a:r>
            <a:endParaRPr sz="6000">
              <a:solidFill>
                <a:schemeClr val="lt1"/>
              </a:solidFill>
              <a:latin typeface="Comfortaa"/>
              <a:ea typeface="Comfortaa"/>
              <a:cs typeface="Comfortaa"/>
              <a:sym typeface="Comfortaa"/>
            </a:endParaRPr>
          </a:p>
        </p:txBody>
      </p:sp>
      <p:sp>
        <p:nvSpPr>
          <p:cNvPr id="526" name="Google Shape;526;p48"/>
          <p:cNvSpPr/>
          <p:nvPr/>
        </p:nvSpPr>
        <p:spPr>
          <a:xfrm>
            <a:off x="14152100" y="3492750"/>
            <a:ext cx="1927800" cy="1927800"/>
          </a:xfrm>
          <a:prstGeom prst="ellipse">
            <a:avLst/>
          </a:prstGeom>
          <a:solidFill>
            <a:schemeClr val="l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6000">
                <a:solidFill>
                  <a:schemeClr val="lt1"/>
                </a:solidFill>
                <a:latin typeface="Comfortaa"/>
                <a:ea typeface="Comfortaa"/>
                <a:cs typeface="Comfortaa"/>
                <a:sym typeface="Comfortaa"/>
              </a:rPr>
              <a:t>4</a:t>
            </a:r>
            <a:endParaRPr sz="6000">
              <a:solidFill>
                <a:schemeClr val="lt1"/>
              </a:solidFill>
              <a:latin typeface="Comfortaa"/>
              <a:ea typeface="Comfortaa"/>
              <a:cs typeface="Comfortaa"/>
              <a:sym typeface="Comfortaa"/>
            </a:endParaRPr>
          </a:p>
        </p:txBody>
      </p:sp>
      <p:cxnSp>
        <p:nvCxnSpPr>
          <p:cNvPr id="527" name="Google Shape;527;p48"/>
          <p:cNvCxnSpPr>
            <a:stCxn id="523" idx="6"/>
            <a:endCxn id="524" idx="2"/>
          </p:cNvCxnSpPr>
          <p:nvPr/>
        </p:nvCxnSpPr>
        <p:spPr>
          <a:xfrm>
            <a:off x="4135900" y="4456650"/>
            <a:ext cx="2054700" cy="8700"/>
          </a:xfrm>
          <a:prstGeom prst="straightConnector1">
            <a:avLst/>
          </a:prstGeom>
          <a:noFill/>
          <a:ln cap="flat" cmpd="sng" w="19050">
            <a:solidFill>
              <a:schemeClr val="accent1"/>
            </a:solidFill>
            <a:prstDash val="solid"/>
            <a:round/>
            <a:headEnd len="med" w="med" type="none"/>
            <a:tailEnd len="med" w="med" type="none"/>
          </a:ln>
        </p:spPr>
      </p:cxnSp>
      <p:cxnSp>
        <p:nvCxnSpPr>
          <p:cNvPr id="528" name="Google Shape;528;p48"/>
          <p:cNvCxnSpPr>
            <a:stCxn id="524" idx="6"/>
            <a:endCxn id="525" idx="2"/>
          </p:cNvCxnSpPr>
          <p:nvPr/>
        </p:nvCxnSpPr>
        <p:spPr>
          <a:xfrm flipH="1" rot="10800000">
            <a:off x="8118450" y="4456700"/>
            <a:ext cx="2054700" cy="8700"/>
          </a:xfrm>
          <a:prstGeom prst="straightConnector1">
            <a:avLst/>
          </a:prstGeom>
          <a:noFill/>
          <a:ln cap="flat" cmpd="sng" w="19050">
            <a:solidFill>
              <a:schemeClr val="accent1"/>
            </a:solidFill>
            <a:prstDash val="solid"/>
            <a:round/>
            <a:headEnd len="med" w="med" type="none"/>
            <a:tailEnd len="med" w="med" type="none"/>
          </a:ln>
        </p:spPr>
      </p:cxnSp>
      <p:cxnSp>
        <p:nvCxnSpPr>
          <p:cNvPr id="529" name="Google Shape;529;p48"/>
          <p:cNvCxnSpPr>
            <a:stCxn id="525" idx="6"/>
            <a:endCxn id="526" idx="2"/>
          </p:cNvCxnSpPr>
          <p:nvPr/>
        </p:nvCxnSpPr>
        <p:spPr>
          <a:xfrm>
            <a:off x="12101000" y="4456650"/>
            <a:ext cx="2051100" cy="0"/>
          </a:xfrm>
          <a:prstGeom prst="straightConnector1">
            <a:avLst/>
          </a:prstGeom>
          <a:noFill/>
          <a:ln cap="flat" cmpd="sng" w="19050">
            <a:solidFill>
              <a:schemeClr val="accent1"/>
            </a:solidFill>
            <a:prstDash val="solid"/>
            <a:round/>
            <a:headEnd len="med" w="med" type="none"/>
            <a:tailEnd len="med" w="med" type="none"/>
          </a:ln>
        </p:spPr>
      </p:cxnSp>
      <p:sp>
        <p:nvSpPr>
          <p:cNvPr id="530" name="Google Shape;530;p48"/>
          <p:cNvSpPr txBox="1"/>
          <p:nvPr>
            <p:ph idx="4294967295" type="title"/>
          </p:nvPr>
        </p:nvSpPr>
        <p:spPr>
          <a:xfrm>
            <a:off x="1430200" y="6109450"/>
            <a:ext cx="3463800" cy="10554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sz="4000">
                <a:solidFill>
                  <a:schemeClr val="dk1"/>
                </a:solidFill>
              </a:rPr>
              <a:t>Mercury</a:t>
            </a:r>
            <a:endParaRPr sz="4000">
              <a:solidFill>
                <a:schemeClr val="dk1"/>
              </a:solidFill>
            </a:endParaRPr>
          </a:p>
        </p:txBody>
      </p:sp>
      <p:sp>
        <p:nvSpPr>
          <p:cNvPr id="531" name="Google Shape;531;p48"/>
          <p:cNvSpPr txBox="1"/>
          <p:nvPr>
            <p:ph idx="4294967295" type="title"/>
          </p:nvPr>
        </p:nvSpPr>
        <p:spPr>
          <a:xfrm>
            <a:off x="5416373" y="6126950"/>
            <a:ext cx="3463800" cy="10554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sz="4000">
                <a:solidFill>
                  <a:schemeClr val="dk1"/>
                </a:solidFill>
              </a:rPr>
              <a:t>Venus</a:t>
            </a:r>
            <a:endParaRPr sz="4000">
              <a:solidFill>
                <a:schemeClr val="dk1"/>
              </a:solidFill>
            </a:endParaRPr>
          </a:p>
        </p:txBody>
      </p:sp>
      <p:sp>
        <p:nvSpPr>
          <p:cNvPr id="532" name="Google Shape;532;p48"/>
          <p:cNvSpPr txBox="1"/>
          <p:nvPr>
            <p:ph idx="4294967295" type="subTitle"/>
          </p:nvPr>
        </p:nvSpPr>
        <p:spPr>
          <a:xfrm>
            <a:off x="5416373" y="7107502"/>
            <a:ext cx="3463800" cy="8022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a:solidFill>
                  <a:schemeClr val="dk1"/>
                </a:solidFill>
              </a:rPr>
              <a:t>Venus is the second planet from the Sun</a:t>
            </a:r>
            <a:endParaRPr>
              <a:solidFill>
                <a:schemeClr val="dk1"/>
              </a:solidFill>
            </a:endParaRPr>
          </a:p>
        </p:txBody>
      </p:sp>
      <p:sp>
        <p:nvSpPr>
          <p:cNvPr id="533" name="Google Shape;533;p48"/>
          <p:cNvSpPr txBox="1"/>
          <p:nvPr>
            <p:ph idx="4294967295" type="title"/>
          </p:nvPr>
        </p:nvSpPr>
        <p:spPr>
          <a:xfrm>
            <a:off x="9395282" y="6126975"/>
            <a:ext cx="3463800" cy="10554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sz="4000">
                <a:solidFill>
                  <a:schemeClr val="dk1"/>
                </a:solidFill>
              </a:rPr>
              <a:t>Mars</a:t>
            </a:r>
            <a:endParaRPr sz="4000">
              <a:solidFill>
                <a:schemeClr val="dk1"/>
              </a:solidFill>
            </a:endParaRPr>
          </a:p>
        </p:txBody>
      </p:sp>
      <p:sp>
        <p:nvSpPr>
          <p:cNvPr id="534" name="Google Shape;534;p48"/>
          <p:cNvSpPr txBox="1"/>
          <p:nvPr>
            <p:ph idx="4294967295" type="subTitle"/>
          </p:nvPr>
        </p:nvSpPr>
        <p:spPr>
          <a:xfrm>
            <a:off x="9395282" y="7101002"/>
            <a:ext cx="3463800" cy="8022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a:solidFill>
                  <a:schemeClr val="dk1"/>
                </a:solidFill>
              </a:rPr>
              <a:t>Despite being red, Mars is very cold</a:t>
            </a:r>
            <a:endParaRPr>
              <a:solidFill>
                <a:schemeClr val="dk1"/>
              </a:solidFill>
            </a:endParaRPr>
          </a:p>
        </p:txBody>
      </p:sp>
      <p:sp>
        <p:nvSpPr>
          <p:cNvPr id="535" name="Google Shape;535;p48"/>
          <p:cNvSpPr txBox="1"/>
          <p:nvPr>
            <p:ph idx="4294967295" type="title"/>
          </p:nvPr>
        </p:nvSpPr>
        <p:spPr>
          <a:xfrm>
            <a:off x="13374186" y="6126975"/>
            <a:ext cx="3463800" cy="10554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sz="4000">
                <a:solidFill>
                  <a:schemeClr val="dk1"/>
                </a:solidFill>
              </a:rPr>
              <a:t>Jupiter</a:t>
            </a:r>
            <a:endParaRPr sz="4000">
              <a:solidFill>
                <a:schemeClr val="dk1"/>
              </a:solidFill>
            </a:endParaRPr>
          </a:p>
        </p:txBody>
      </p:sp>
      <p:sp>
        <p:nvSpPr>
          <p:cNvPr id="536" name="Google Shape;536;p48"/>
          <p:cNvSpPr txBox="1"/>
          <p:nvPr>
            <p:ph idx="4294967295" type="subTitle"/>
          </p:nvPr>
        </p:nvSpPr>
        <p:spPr>
          <a:xfrm>
            <a:off x="13374186" y="7101002"/>
            <a:ext cx="3463800" cy="8022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a:solidFill>
                  <a:schemeClr val="dk1"/>
                </a:solidFill>
              </a:rPr>
              <a:t>Jupiter is the biggest planet</a:t>
            </a:r>
            <a:endParaRPr>
              <a:solidFill>
                <a:schemeClr val="dk1"/>
              </a:solidFill>
            </a:endParaRPr>
          </a:p>
        </p:txBody>
      </p:sp>
      <p:sp>
        <p:nvSpPr>
          <p:cNvPr id="537" name="Google Shape;537;p48"/>
          <p:cNvSpPr txBox="1"/>
          <p:nvPr>
            <p:ph idx="4294967295" type="subTitle"/>
          </p:nvPr>
        </p:nvSpPr>
        <p:spPr>
          <a:xfrm>
            <a:off x="1437423" y="7107502"/>
            <a:ext cx="3463800" cy="8022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a:solidFill>
                  <a:schemeClr val="dk1"/>
                </a:solidFill>
              </a:rPr>
              <a:t>Mercury is the smallest planet</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9"/>
          <p:cNvSpPr txBox="1"/>
          <p:nvPr>
            <p:ph type="title"/>
          </p:nvPr>
        </p:nvSpPr>
        <p:spPr>
          <a:xfrm>
            <a:off x="1440000" y="890050"/>
            <a:ext cx="15408000" cy="114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sz="6000"/>
              <a:t>P</a:t>
            </a:r>
            <a:r>
              <a:rPr lang="en" sz="6000"/>
              <a:t>roduct description</a:t>
            </a:r>
            <a:endParaRPr sz="6000"/>
          </a:p>
        </p:txBody>
      </p:sp>
      <p:sp>
        <p:nvSpPr>
          <p:cNvPr id="543" name="Google Shape;543;p49"/>
          <p:cNvSpPr txBox="1"/>
          <p:nvPr>
            <p:ph idx="4294967295" type="title"/>
          </p:nvPr>
        </p:nvSpPr>
        <p:spPr>
          <a:xfrm>
            <a:off x="2858050" y="2672025"/>
            <a:ext cx="4672800" cy="10554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sz="4000">
                <a:solidFill>
                  <a:srgbClr val="191919"/>
                </a:solidFill>
              </a:rPr>
              <a:t>Mercury</a:t>
            </a:r>
            <a:endParaRPr sz="4000">
              <a:solidFill>
                <a:srgbClr val="191919"/>
              </a:solidFill>
            </a:endParaRPr>
          </a:p>
        </p:txBody>
      </p:sp>
      <p:sp>
        <p:nvSpPr>
          <p:cNvPr id="544" name="Google Shape;544;p49"/>
          <p:cNvSpPr txBox="1"/>
          <p:nvPr>
            <p:ph idx="4294967295" type="subTitle"/>
          </p:nvPr>
        </p:nvSpPr>
        <p:spPr>
          <a:xfrm>
            <a:off x="2858050" y="3431998"/>
            <a:ext cx="4672800" cy="1642200"/>
          </a:xfrm>
          <a:prstGeom prst="rect">
            <a:avLst/>
          </a:prstGeom>
        </p:spPr>
        <p:txBody>
          <a:bodyPr anchorCtr="0" anchor="t" bIns="182850" lIns="182850" spcFirstLastPara="1" rIns="182850" wrap="square" tIns="182850">
            <a:noAutofit/>
          </a:bodyPr>
          <a:lstStyle/>
          <a:p>
            <a:pPr indent="0" lvl="0" marL="0" rtl="0" algn="r">
              <a:lnSpc>
                <a:spcPct val="100000"/>
              </a:lnSpc>
              <a:spcBef>
                <a:spcPts val="0"/>
              </a:spcBef>
              <a:spcAft>
                <a:spcPts val="0"/>
              </a:spcAft>
              <a:buNone/>
            </a:pPr>
            <a:r>
              <a:rPr lang="en">
                <a:solidFill>
                  <a:schemeClr val="dk1"/>
                </a:solidFill>
              </a:rPr>
              <a:t>Mercury is the closest planet to the Sun and the smallest one of them all </a:t>
            </a:r>
            <a:endParaRPr>
              <a:solidFill>
                <a:schemeClr val="dk1"/>
              </a:solidFill>
              <a:latin typeface="Anaheim"/>
              <a:ea typeface="Anaheim"/>
              <a:cs typeface="Anaheim"/>
              <a:sym typeface="Anaheim"/>
            </a:endParaRPr>
          </a:p>
        </p:txBody>
      </p:sp>
      <p:sp>
        <p:nvSpPr>
          <p:cNvPr id="545" name="Google Shape;545;p49"/>
          <p:cNvSpPr txBox="1"/>
          <p:nvPr>
            <p:ph idx="4294967295" type="title"/>
          </p:nvPr>
        </p:nvSpPr>
        <p:spPr>
          <a:xfrm>
            <a:off x="1440000" y="6470725"/>
            <a:ext cx="4672800" cy="10554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sz="4000">
                <a:solidFill>
                  <a:schemeClr val="dk1"/>
                </a:solidFill>
              </a:rPr>
              <a:t>Mars</a:t>
            </a:r>
            <a:endParaRPr sz="4000">
              <a:solidFill>
                <a:schemeClr val="dk1"/>
              </a:solidFill>
            </a:endParaRPr>
          </a:p>
        </p:txBody>
      </p:sp>
      <p:sp>
        <p:nvSpPr>
          <p:cNvPr id="546" name="Google Shape;546;p49"/>
          <p:cNvSpPr txBox="1"/>
          <p:nvPr>
            <p:ph idx="4294967295" type="subTitle"/>
          </p:nvPr>
        </p:nvSpPr>
        <p:spPr>
          <a:xfrm>
            <a:off x="1440000" y="7229247"/>
            <a:ext cx="4672800" cy="1738200"/>
          </a:xfrm>
          <a:prstGeom prst="rect">
            <a:avLst/>
          </a:prstGeom>
        </p:spPr>
        <p:txBody>
          <a:bodyPr anchorCtr="0" anchor="t" bIns="182850" lIns="182850" spcFirstLastPara="1" rIns="182850" wrap="square" tIns="182850">
            <a:noAutofit/>
          </a:bodyPr>
          <a:lstStyle/>
          <a:p>
            <a:pPr indent="0" lvl="0" marL="0" rtl="0" algn="r">
              <a:lnSpc>
                <a:spcPct val="100000"/>
              </a:lnSpc>
              <a:spcBef>
                <a:spcPts val="0"/>
              </a:spcBef>
              <a:spcAft>
                <a:spcPts val="0"/>
              </a:spcAft>
              <a:buNone/>
            </a:pPr>
            <a:r>
              <a:rPr lang="en">
                <a:solidFill>
                  <a:schemeClr val="dk1"/>
                </a:solidFill>
              </a:rPr>
              <a:t>Despite being red, Mars is actually a cold place. It’s full of iron oxide dust</a:t>
            </a:r>
            <a:endParaRPr>
              <a:solidFill>
                <a:schemeClr val="dk1"/>
              </a:solidFill>
              <a:latin typeface="Anaheim"/>
              <a:ea typeface="Anaheim"/>
              <a:cs typeface="Anaheim"/>
              <a:sym typeface="Anaheim"/>
            </a:endParaRPr>
          </a:p>
        </p:txBody>
      </p:sp>
      <p:sp>
        <p:nvSpPr>
          <p:cNvPr id="547" name="Google Shape;547;p49"/>
          <p:cNvSpPr txBox="1"/>
          <p:nvPr>
            <p:ph idx="4294967295" type="title"/>
          </p:nvPr>
        </p:nvSpPr>
        <p:spPr>
          <a:xfrm>
            <a:off x="10757150" y="2672025"/>
            <a:ext cx="4672800" cy="105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sz="4000">
                <a:solidFill>
                  <a:schemeClr val="dk1"/>
                </a:solidFill>
              </a:rPr>
              <a:t>Venus</a:t>
            </a:r>
            <a:endParaRPr sz="4000">
              <a:solidFill>
                <a:schemeClr val="dk1"/>
              </a:solidFill>
            </a:endParaRPr>
          </a:p>
        </p:txBody>
      </p:sp>
      <p:sp>
        <p:nvSpPr>
          <p:cNvPr id="548" name="Google Shape;548;p49"/>
          <p:cNvSpPr txBox="1"/>
          <p:nvPr>
            <p:ph idx="4294967295" type="subTitle"/>
          </p:nvPr>
        </p:nvSpPr>
        <p:spPr>
          <a:xfrm>
            <a:off x="10757150" y="3431998"/>
            <a:ext cx="4672800" cy="1642200"/>
          </a:xfrm>
          <a:prstGeom prst="rect">
            <a:avLst/>
          </a:prstGeom>
        </p:spPr>
        <p:txBody>
          <a:bodyPr anchorCtr="0" anchor="t" bIns="182850" lIns="182850" spcFirstLastPara="1" rIns="182850" wrap="square" tIns="182850">
            <a:noAutofit/>
          </a:bodyPr>
          <a:lstStyle/>
          <a:p>
            <a:pPr indent="0" lvl="0" marL="0" rtl="0" algn="l">
              <a:lnSpc>
                <a:spcPct val="100000"/>
              </a:lnSpc>
              <a:spcBef>
                <a:spcPts val="0"/>
              </a:spcBef>
              <a:spcAft>
                <a:spcPts val="3200"/>
              </a:spcAft>
              <a:buNone/>
            </a:pPr>
            <a:r>
              <a:rPr lang="en">
                <a:solidFill>
                  <a:srgbClr val="191919"/>
                </a:solidFill>
              </a:rPr>
              <a:t>Venus has a beautiful name and is the second planet from the Sun</a:t>
            </a:r>
            <a:endParaRPr>
              <a:solidFill>
                <a:srgbClr val="191919"/>
              </a:solidFill>
              <a:latin typeface="Anaheim"/>
              <a:ea typeface="Anaheim"/>
              <a:cs typeface="Anaheim"/>
              <a:sym typeface="Anaheim"/>
            </a:endParaRPr>
          </a:p>
        </p:txBody>
      </p:sp>
      <p:sp>
        <p:nvSpPr>
          <p:cNvPr id="549" name="Google Shape;549;p49"/>
          <p:cNvSpPr txBox="1"/>
          <p:nvPr>
            <p:ph idx="4294967295" type="title"/>
          </p:nvPr>
        </p:nvSpPr>
        <p:spPr>
          <a:xfrm>
            <a:off x="12175200" y="6470725"/>
            <a:ext cx="4672800" cy="105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sz="4000">
                <a:solidFill>
                  <a:srgbClr val="191919"/>
                </a:solidFill>
              </a:rPr>
              <a:t>Jupiter</a:t>
            </a:r>
            <a:endParaRPr sz="4000">
              <a:solidFill>
                <a:srgbClr val="191919"/>
              </a:solidFill>
            </a:endParaRPr>
          </a:p>
        </p:txBody>
      </p:sp>
      <p:sp>
        <p:nvSpPr>
          <p:cNvPr id="550" name="Google Shape;550;p49"/>
          <p:cNvSpPr txBox="1"/>
          <p:nvPr>
            <p:ph idx="4294967295" type="subTitle"/>
          </p:nvPr>
        </p:nvSpPr>
        <p:spPr>
          <a:xfrm>
            <a:off x="12175200" y="7229247"/>
            <a:ext cx="4672800" cy="1738200"/>
          </a:xfrm>
          <a:prstGeom prst="rect">
            <a:avLst/>
          </a:prstGeom>
        </p:spPr>
        <p:txBody>
          <a:bodyPr anchorCtr="0" anchor="t" bIns="182850" lIns="182850" spcFirstLastPara="1" rIns="182850" wrap="square" tIns="182850">
            <a:noAutofit/>
          </a:bodyPr>
          <a:lstStyle/>
          <a:p>
            <a:pPr indent="0" lvl="0" marL="0" rtl="0" algn="l">
              <a:lnSpc>
                <a:spcPct val="100000"/>
              </a:lnSpc>
              <a:spcBef>
                <a:spcPts val="0"/>
              </a:spcBef>
              <a:spcAft>
                <a:spcPts val="3200"/>
              </a:spcAft>
              <a:buNone/>
            </a:pPr>
            <a:r>
              <a:rPr lang="en">
                <a:solidFill>
                  <a:srgbClr val="191919"/>
                </a:solidFill>
                <a:latin typeface="Anaheim"/>
                <a:ea typeface="Anaheim"/>
                <a:cs typeface="Anaheim"/>
                <a:sym typeface="Anaheim"/>
              </a:rPr>
              <a:t>Jupiter is a gas giant and the biggest planet in the entire Solar System</a:t>
            </a:r>
            <a:endParaRPr>
              <a:solidFill>
                <a:srgbClr val="191919"/>
              </a:solidFill>
              <a:latin typeface="Anaheim"/>
              <a:ea typeface="Anaheim"/>
              <a:cs typeface="Anaheim"/>
              <a:sym typeface="Anaheim"/>
            </a:endParaRPr>
          </a:p>
        </p:txBody>
      </p:sp>
      <p:cxnSp>
        <p:nvCxnSpPr>
          <p:cNvPr id="551" name="Google Shape;551;p49"/>
          <p:cNvCxnSpPr>
            <a:stCxn id="545" idx="3"/>
            <a:endCxn id="549" idx="1"/>
          </p:cNvCxnSpPr>
          <p:nvPr/>
        </p:nvCxnSpPr>
        <p:spPr>
          <a:xfrm>
            <a:off x="6112800" y="6998425"/>
            <a:ext cx="6062400" cy="0"/>
          </a:xfrm>
          <a:prstGeom prst="straightConnector1">
            <a:avLst/>
          </a:prstGeom>
          <a:noFill/>
          <a:ln cap="flat" cmpd="sng" w="19050">
            <a:solidFill>
              <a:schemeClr val="accent1"/>
            </a:solidFill>
            <a:prstDash val="solid"/>
            <a:round/>
            <a:headEnd len="med" w="med" type="none"/>
            <a:tailEnd len="med" w="med" type="none"/>
          </a:ln>
        </p:spPr>
      </p:cxnSp>
      <p:sp>
        <p:nvSpPr>
          <p:cNvPr id="552" name="Google Shape;552;p49"/>
          <p:cNvSpPr/>
          <p:nvPr/>
        </p:nvSpPr>
        <p:spPr>
          <a:xfrm>
            <a:off x="7530900" y="5834800"/>
            <a:ext cx="3226200" cy="32262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u="sng"/>
          </a:p>
        </p:txBody>
      </p:sp>
      <p:grpSp>
        <p:nvGrpSpPr>
          <p:cNvPr id="553" name="Google Shape;553;p49"/>
          <p:cNvGrpSpPr/>
          <p:nvPr/>
        </p:nvGrpSpPr>
        <p:grpSpPr>
          <a:xfrm>
            <a:off x="8553345" y="6775937"/>
            <a:ext cx="1181411" cy="1344056"/>
            <a:chOff x="2707950" y="4399325"/>
            <a:chExt cx="423475" cy="481775"/>
          </a:xfrm>
        </p:grpSpPr>
        <p:sp>
          <p:nvSpPr>
            <p:cNvPr id="554" name="Google Shape;554;p4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l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435D74"/>
                </a:solidFill>
              </a:endParaRPr>
            </a:p>
          </p:txBody>
        </p:sp>
        <p:sp>
          <p:nvSpPr>
            <p:cNvPr id="555" name="Google Shape;555;p4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435D74"/>
                </a:solidFill>
              </a:endParaRPr>
            </a:p>
          </p:txBody>
        </p:sp>
        <p:sp>
          <p:nvSpPr>
            <p:cNvPr id="556" name="Google Shape;556;p4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435D74"/>
                </a:solidFill>
              </a:endParaRPr>
            </a:p>
          </p:txBody>
        </p:sp>
        <p:sp>
          <p:nvSpPr>
            <p:cNvPr id="557" name="Google Shape;557;p4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l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435D74"/>
                </a:solidFill>
              </a:endParaRPr>
            </a:p>
          </p:txBody>
        </p:sp>
        <p:sp>
          <p:nvSpPr>
            <p:cNvPr id="558" name="Google Shape;558;p4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l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435D74"/>
                </a:solidFill>
              </a:endParaRPr>
            </a:p>
          </p:txBody>
        </p:sp>
        <p:sp>
          <p:nvSpPr>
            <p:cNvPr id="559" name="Google Shape;559;p4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435D74"/>
                </a:solidFill>
              </a:endParaRPr>
            </a:p>
          </p:txBody>
        </p:sp>
        <p:sp>
          <p:nvSpPr>
            <p:cNvPr id="560" name="Google Shape;560;p4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l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435D74"/>
                </a:solidFill>
              </a:endParaRPr>
            </a:p>
          </p:txBody>
        </p:sp>
        <p:sp>
          <p:nvSpPr>
            <p:cNvPr id="561" name="Google Shape;561;p4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435D74"/>
                </a:solidFill>
              </a:endParaRPr>
            </a:p>
          </p:txBody>
        </p:sp>
        <p:sp>
          <p:nvSpPr>
            <p:cNvPr id="562" name="Google Shape;562;p4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435D74"/>
                </a:solidFill>
              </a:endParaRPr>
            </a:p>
          </p:txBody>
        </p:sp>
        <p:sp>
          <p:nvSpPr>
            <p:cNvPr id="563" name="Google Shape;563;p4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435D74"/>
                </a:solidFill>
              </a:endParaRPr>
            </a:p>
          </p:txBody>
        </p:sp>
        <p:sp>
          <p:nvSpPr>
            <p:cNvPr id="564" name="Google Shape;564;p4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435D74"/>
                </a:solidFill>
              </a:endParaRPr>
            </a:p>
          </p:txBody>
        </p:sp>
        <p:sp>
          <p:nvSpPr>
            <p:cNvPr id="565" name="Google Shape;565;p4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435D74"/>
                </a:solidFill>
              </a:endParaRPr>
            </a:p>
          </p:txBody>
        </p:sp>
      </p:grpSp>
      <p:cxnSp>
        <p:nvCxnSpPr>
          <p:cNvPr id="566" name="Google Shape;566;p49"/>
          <p:cNvCxnSpPr>
            <a:stCxn id="543" idx="3"/>
          </p:cNvCxnSpPr>
          <p:nvPr/>
        </p:nvCxnSpPr>
        <p:spPr>
          <a:xfrm>
            <a:off x="7530850" y="3199725"/>
            <a:ext cx="865800" cy="0"/>
          </a:xfrm>
          <a:prstGeom prst="straightConnector1">
            <a:avLst/>
          </a:prstGeom>
          <a:noFill/>
          <a:ln cap="flat" cmpd="sng" w="19050">
            <a:solidFill>
              <a:schemeClr val="accent1"/>
            </a:solidFill>
            <a:prstDash val="solid"/>
            <a:round/>
            <a:headEnd len="med" w="med" type="none"/>
            <a:tailEnd len="med" w="med" type="none"/>
          </a:ln>
        </p:spPr>
      </p:cxnSp>
      <p:cxnSp>
        <p:nvCxnSpPr>
          <p:cNvPr id="567" name="Google Shape;567;p49"/>
          <p:cNvCxnSpPr>
            <a:stCxn id="547" idx="1"/>
          </p:cNvCxnSpPr>
          <p:nvPr/>
        </p:nvCxnSpPr>
        <p:spPr>
          <a:xfrm rot="10800000">
            <a:off x="9905150" y="3199725"/>
            <a:ext cx="852000" cy="0"/>
          </a:xfrm>
          <a:prstGeom prst="straightConnector1">
            <a:avLst/>
          </a:prstGeom>
          <a:noFill/>
          <a:ln cap="flat" cmpd="sng" w="19050">
            <a:solidFill>
              <a:schemeClr val="accent1"/>
            </a:solidFill>
            <a:prstDash val="solid"/>
            <a:round/>
            <a:headEnd len="med" w="med" type="none"/>
            <a:tailEnd len="med" w="med" type="none"/>
          </a:ln>
        </p:spPr>
      </p:cxnSp>
      <p:cxnSp>
        <p:nvCxnSpPr>
          <p:cNvPr id="568" name="Google Shape;568;p49"/>
          <p:cNvCxnSpPr/>
          <p:nvPr/>
        </p:nvCxnSpPr>
        <p:spPr>
          <a:xfrm>
            <a:off x="8386200" y="3199750"/>
            <a:ext cx="0" cy="3059400"/>
          </a:xfrm>
          <a:prstGeom prst="straightConnector1">
            <a:avLst/>
          </a:prstGeom>
          <a:noFill/>
          <a:ln cap="flat" cmpd="sng" w="19050">
            <a:solidFill>
              <a:schemeClr val="accent1"/>
            </a:solidFill>
            <a:prstDash val="solid"/>
            <a:round/>
            <a:headEnd len="med" w="med" type="none"/>
            <a:tailEnd len="med" w="med" type="none"/>
          </a:ln>
        </p:spPr>
      </p:cxnSp>
      <p:cxnSp>
        <p:nvCxnSpPr>
          <p:cNvPr id="569" name="Google Shape;569;p49"/>
          <p:cNvCxnSpPr/>
          <p:nvPr/>
        </p:nvCxnSpPr>
        <p:spPr>
          <a:xfrm>
            <a:off x="9913750" y="3199750"/>
            <a:ext cx="0" cy="305940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50"/>
          <p:cNvSpPr/>
          <p:nvPr/>
        </p:nvSpPr>
        <p:spPr>
          <a:xfrm>
            <a:off x="11976525" y="2738200"/>
            <a:ext cx="4875600" cy="64788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 name="Google Shape;575;p50"/>
          <p:cNvSpPr/>
          <p:nvPr/>
        </p:nvSpPr>
        <p:spPr>
          <a:xfrm>
            <a:off x="6706200" y="2708250"/>
            <a:ext cx="4875600" cy="64788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 name="Google Shape;576;p50"/>
          <p:cNvSpPr/>
          <p:nvPr/>
        </p:nvSpPr>
        <p:spPr>
          <a:xfrm>
            <a:off x="1435875" y="2738200"/>
            <a:ext cx="4875600" cy="64788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 name="Google Shape;577;p50"/>
          <p:cNvSpPr txBox="1"/>
          <p:nvPr>
            <p:ph type="title"/>
          </p:nvPr>
        </p:nvSpPr>
        <p:spPr>
          <a:xfrm>
            <a:off x="1440000" y="890050"/>
            <a:ext cx="15408000" cy="114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sz="6000"/>
              <a:t>P</a:t>
            </a:r>
            <a:r>
              <a:rPr lang="en" sz="6000"/>
              <a:t>ricing</a:t>
            </a:r>
            <a:endParaRPr sz="6000"/>
          </a:p>
        </p:txBody>
      </p:sp>
      <p:sp>
        <p:nvSpPr>
          <p:cNvPr id="578" name="Google Shape;578;p50"/>
          <p:cNvSpPr txBox="1"/>
          <p:nvPr/>
        </p:nvSpPr>
        <p:spPr>
          <a:xfrm>
            <a:off x="1952600" y="6183050"/>
            <a:ext cx="3842400" cy="1229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400">
                <a:latin typeface="Anaheim"/>
                <a:ea typeface="Anaheim"/>
                <a:cs typeface="Anaheim"/>
                <a:sym typeface="Anaheim"/>
              </a:rPr>
              <a:t>Despite being red, Mars is actually a very cold place</a:t>
            </a:r>
            <a:endParaRPr sz="2400">
              <a:latin typeface="Anaheim"/>
              <a:ea typeface="Anaheim"/>
              <a:cs typeface="Anaheim"/>
              <a:sym typeface="Anaheim"/>
            </a:endParaRPr>
          </a:p>
        </p:txBody>
      </p:sp>
      <p:sp>
        <p:nvSpPr>
          <p:cNvPr id="579" name="Google Shape;579;p50"/>
          <p:cNvSpPr txBox="1"/>
          <p:nvPr/>
        </p:nvSpPr>
        <p:spPr>
          <a:xfrm>
            <a:off x="7205682" y="6183050"/>
            <a:ext cx="3842400" cy="1229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400">
                <a:latin typeface="Anaheim"/>
                <a:ea typeface="Anaheim"/>
                <a:cs typeface="Anaheim"/>
                <a:sym typeface="Anaheim"/>
              </a:rPr>
              <a:t>Saturn is composed mostly of hydrogen and helium</a:t>
            </a:r>
            <a:endParaRPr sz="2400">
              <a:latin typeface="Anaheim"/>
              <a:ea typeface="Anaheim"/>
              <a:cs typeface="Anaheim"/>
              <a:sym typeface="Anaheim"/>
            </a:endParaRPr>
          </a:p>
        </p:txBody>
      </p:sp>
      <p:sp>
        <p:nvSpPr>
          <p:cNvPr id="580" name="Google Shape;580;p50"/>
          <p:cNvSpPr txBox="1"/>
          <p:nvPr/>
        </p:nvSpPr>
        <p:spPr>
          <a:xfrm>
            <a:off x="12493113" y="6183050"/>
            <a:ext cx="3842400" cy="1229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400">
                <a:latin typeface="Anaheim"/>
                <a:ea typeface="Anaheim"/>
                <a:cs typeface="Anaheim"/>
                <a:sym typeface="Anaheim"/>
              </a:rPr>
              <a:t>Jupiter is a gas giant and the biggest planet</a:t>
            </a:r>
            <a:endParaRPr sz="2400">
              <a:latin typeface="Anaheim"/>
              <a:ea typeface="Anaheim"/>
              <a:cs typeface="Anaheim"/>
              <a:sym typeface="Anaheim"/>
            </a:endParaRPr>
          </a:p>
        </p:txBody>
      </p:sp>
      <p:sp>
        <p:nvSpPr>
          <p:cNvPr id="581" name="Google Shape;581;p50"/>
          <p:cNvSpPr/>
          <p:nvPr/>
        </p:nvSpPr>
        <p:spPr>
          <a:xfrm>
            <a:off x="2790975" y="7628050"/>
            <a:ext cx="2165400" cy="564000"/>
          </a:xfrm>
          <a:prstGeom prst="roundRect">
            <a:avLst>
              <a:gd fmla="val 50000" name="adj"/>
            </a:avLst>
          </a:prstGeom>
          <a:solidFill>
            <a:schemeClr val="lt1"/>
          </a:solidFill>
          <a:ln>
            <a:noFill/>
          </a:ln>
        </p:spPr>
        <p:txBody>
          <a:bodyPr anchorCtr="0" anchor="ctr" bIns="182850" lIns="182850" spcFirstLastPara="1" rIns="182850" wrap="square" tIns="182850">
            <a:noAutofit/>
          </a:bodyPr>
          <a:lstStyle/>
          <a:p>
            <a:pPr indent="0" lvl="0" marL="0" rtl="0" algn="ctr">
              <a:spcBef>
                <a:spcPts val="0"/>
              </a:spcBef>
              <a:spcAft>
                <a:spcPts val="0"/>
              </a:spcAft>
              <a:buClr>
                <a:srgbClr val="000000"/>
              </a:buClr>
              <a:buFont typeface="Arial"/>
              <a:buNone/>
            </a:pPr>
            <a:r>
              <a:rPr b="1" lang="en" sz="1800">
                <a:latin typeface="Comfortaa"/>
                <a:ea typeface="Comfortaa"/>
                <a:cs typeface="Comfortaa"/>
                <a:sym typeface="Comfortaa"/>
              </a:rPr>
              <a:t>BASIC</a:t>
            </a:r>
            <a:endParaRPr b="1" sz="1800">
              <a:latin typeface="Comfortaa"/>
              <a:ea typeface="Comfortaa"/>
              <a:cs typeface="Comfortaa"/>
              <a:sym typeface="Comfortaa"/>
            </a:endParaRPr>
          </a:p>
        </p:txBody>
      </p:sp>
      <p:sp>
        <p:nvSpPr>
          <p:cNvPr id="582" name="Google Shape;582;p50"/>
          <p:cNvSpPr/>
          <p:nvPr/>
        </p:nvSpPr>
        <p:spPr>
          <a:xfrm>
            <a:off x="8061300" y="7628050"/>
            <a:ext cx="2165400" cy="564000"/>
          </a:xfrm>
          <a:prstGeom prst="roundRect">
            <a:avLst>
              <a:gd fmla="val 50000" name="adj"/>
            </a:avLst>
          </a:prstGeom>
          <a:solidFill>
            <a:schemeClr val="lt1"/>
          </a:solidFill>
          <a:ln>
            <a:noFill/>
          </a:ln>
        </p:spPr>
        <p:txBody>
          <a:bodyPr anchorCtr="0" anchor="ctr" bIns="182850" lIns="182850" spcFirstLastPara="1" rIns="182850" wrap="square" tIns="182850">
            <a:noAutofit/>
          </a:bodyPr>
          <a:lstStyle/>
          <a:p>
            <a:pPr indent="0" lvl="0" marL="0" rtl="0" algn="ctr">
              <a:spcBef>
                <a:spcPts val="0"/>
              </a:spcBef>
              <a:spcAft>
                <a:spcPts val="0"/>
              </a:spcAft>
              <a:buClr>
                <a:srgbClr val="000000"/>
              </a:buClr>
              <a:buFont typeface="Arial"/>
              <a:buNone/>
            </a:pPr>
            <a:r>
              <a:rPr b="1" lang="en" sz="1800">
                <a:solidFill>
                  <a:srgbClr val="073763"/>
                </a:solidFill>
                <a:latin typeface="Comfortaa"/>
                <a:ea typeface="Comfortaa"/>
                <a:cs typeface="Comfortaa"/>
                <a:sym typeface="Comfortaa"/>
              </a:rPr>
              <a:t>PRO</a:t>
            </a:r>
            <a:endParaRPr b="1" sz="1800">
              <a:solidFill>
                <a:srgbClr val="073763"/>
              </a:solidFill>
              <a:latin typeface="Comfortaa"/>
              <a:ea typeface="Comfortaa"/>
              <a:cs typeface="Comfortaa"/>
              <a:sym typeface="Comfortaa"/>
            </a:endParaRPr>
          </a:p>
        </p:txBody>
      </p:sp>
      <p:sp>
        <p:nvSpPr>
          <p:cNvPr id="583" name="Google Shape;583;p50"/>
          <p:cNvSpPr/>
          <p:nvPr/>
        </p:nvSpPr>
        <p:spPr>
          <a:xfrm>
            <a:off x="13331650" y="7628050"/>
            <a:ext cx="2165400" cy="564000"/>
          </a:xfrm>
          <a:prstGeom prst="roundRect">
            <a:avLst>
              <a:gd fmla="val 50000" name="adj"/>
            </a:avLst>
          </a:prstGeom>
          <a:solidFill>
            <a:schemeClr val="lt1"/>
          </a:solidFill>
          <a:ln>
            <a:noFill/>
          </a:ln>
        </p:spPr>
        <p:txBody>
          <a:bodyPr anchorCtr="0" anchor="ctr" bIns="182850" lIns="182850" spcFirstLastPara="1" rIns="182850" wrap="square" tIns="182850">
            <a:noAutofit/>
          </a:bodyPr>
          <a:lstStyle/>
          <a:p>
            <a:pPr indent="0" lvl="0" marL="0" rtl="0" algn="ctr">
              <a:spcBef>
                <a:spcPts val="0"/>
              </a:spcBef>
              <a:spcAft>
                <a:spcPts val="0"/>
              </a:spcAft>
              <a:buClr>
                <a:srgbClr val="000000"/>
              </a:buClr>
              <a:buFont typeface="Arial"/>
              <a:buNone/>
            </a:pPr>
            <a:r>
              <a:rPr b="1" lang="en" sz="1800">
                <a:latin typeface="Comfortaa"/>
                <a:ea typeface="Comfortaa"/>
                <a:cs typeface="Comfortaa"/>
                <a:sym typeface="Comfortaa"/>
              </a:rPr>
              <a:t>PREMIUM</a:t>
            </a:r>
            <a:endParaRPr b="1" sz="2800">
              <a:latin typeface="Comfortaa"/>
              <a:ea typeface="Comfortaa"/>
              <a:cs typeface="Comfortaa"/>
              <a:sym typeface="Comfortaa"/>
            </a:endParaRPr>
          </a:p>
        </p:txBody>
      </p:sp>
      <p:grpSp>
        <p:nvGrpSpPr>
          <p:cNvPr id="584" name="Google Shape;584;p50"/>
          <p:cNvGrpSpPr/>
          <p:nvPr/>
        </p:nvGrpSpPr>
        <p:grpSpPr>
          <a:xfrm>
            <a:off x="13960638" y="3830527"/>
            <a:ext cx="841550" cy="787121"/>
            <a:chOff x="-4118225" y="3990475"/>
            <a:chExt cx="292225" cy="273325"/>
          </a:xfrm>
        </p:grpSpPr>
        <p:sp>
          <p:nvSpPr>
            <p:cNvPr id="585" name="Google Shape;585;p50"/>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 name="Google Shape;586;p50"/>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 name="Google Shape;587;p50"/>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 name="Google Shape;588;p50"/>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9" name="Google Shape;589;p50"/>
          <p:cNvGrpSpPr/>
          <p:nvPr/>
        </p:nvGrpSpPr>
        <p:grpSpPr>
          <a:xfrm>
            <a:off x="8702670" y="3803290"/>
            <a:ext cx="848389" cy="841550"/>
            <a:chOff x="-5613150" y="3991275"/>
            <a:chExt cx="294600" cy="292225"/>
          </a:xfrm>
        </p:grpSpPr>
        <p:sp>
          <p:nvSpPr>
            <p:cNvPr id="590" name="Google Shape;590;p50"/>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 name="Google Shape;591;p50"/>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 name="Google Shape;592;p50"/>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 name="Google Shape;593;p50"/>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 name="Google Shape;594;p50"/>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 name="Google Shape;595;p50"/>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 name="Google Shape;596;p50"/>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 name="Google Shape;597;p50"/>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 name="Google Shape;598;p50"/>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9" name="Google Shape;599;p50"/>
          <p:cNvGrpSpPr/>
          <p:nvPr/>
        </p:nvGrpSpPr>
        <p:grpSpPr>
          <a:xfrm>
            <a:off x="3454233" y="3803875"/>
            <a:ext cx="838886" cy="840974"/>
            <a:chOff x="-3771675" y="3971775"/>
            <a:chExt cx="291300" cy="292025"/>
          </a:xfrm>
        </p:grpSpPr>
        <p:sp>
          <p:nvSpPr>
            <p:cNvPr id="600" name="Google Shape;600;p50"/>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1"/>
                </a:solidFill>
              </a:endParaRPr>
            </a:p>
          </p:txBody>
        </p:sp>
        <p:sp>
          <p:nvSpPr>
            <p:cNvPr id="601" name="Google Shape;601;p50"/>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1"/>
                </a:solidFill>
              </a:endParaRPr>
            </a:p>
          </p:txBody>
        </p:sp>
        <p:sp>
          <p:nvSpPr>
            <p:cNvPr id="602" name="Google Shape;602;p50"/>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1"/>
                </a:solidFill>
              </a:endParaRPr>
            </a:p>
          </p:txBody>
        </p:sp>
        <p:sp>
          <p:nvSpPr>
            <p:cNvPr id="603" name="Google Shape;603;p50"/>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1"/>
                </a:solidFill>
              </a:endParaRPr>
            </a:p>
          </p:txBody>
        </p:sp>
        <p:sp>
          <p:nvSpPr>
            <p:cNvPr id="604" name="Google Shape;604;p50"/>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accent1"/>
                </a:solidFill>
              </a:endParaRPr>
            </a:p>
          </p:txBody>
        </p:sp>
      </p:grpSp>
      <p:sp>
        <p:nvSpPr>
          <p:cNvPr id="605" name="Google Shape;605;p50"/>
          <p:cNvSpPr txBox="1"/>
          <p:nvPr/>
        </p:nvSpPr>
        <p:spPr>
          <a:xfrm>
            <a:off x="2287500" y="4973250"/>
            <a:ext cx="3111000" cy="1108200"/>
          </a:xfrm>
          <a:prstGeom prst="rect">
            <a:avLst/>
          </a:prstGeom>
          <a:no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b="1" lang="en" sz="4800">
                <a:solidFill>
                  <a:schemeClr val="dk2"/>
                </a:solidFill>
                <a:latin typeface="Comfortaa"/>
                <a:ea typeface="Comfortaa"/>
                <a:cs typeface="Comfortaa"/>
                <a:sym typeface="Comfortaa"/>
              </a:rPr>
              <a:t>$60 </a:t>
            </a:r>
            <a:endParaRPr b="1" sz="4800">
              <a:solidFill>
                <a:schemeClr val="dk2"/>
              </a:solidFill>
              <a:latin typeface="Comfortaa"/>
              <a:ea typeface="Comfortaa"/>
              <a:cs typeface="Comfortaa"/>
              <a:sym typeface="Comfortaa"/>
            </a:endParaRPr>
          </a:p>
        </p:txBody>
      </p:sp>
      <p:sp>
        <p:nvSpPr>
          <p:cNvPr id="606" name="Google Shape;606;p50"/>
          <p:cNvSpPr txBox="1"/>
          <p:nvPr/>
        </p:nvSpPr>
        <p:spPr>
          <a:xfrm>
            <a:off x="7571350" y="4973250"/>
            <a:ext cx="3111000" cy="1108200"/>
          </a:xfrm>
          <a:prstGeom prst="rect">
            <a:avLst/>
          </a:prstGeom>
          <a:no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b="1" lang="en" sz="4800">
                <a:solidFill>
                  <a:schemeClr val="dk2"/>
                </a:solidFill>
                <a:latin typeface="Comfortaa"/>
                <a:ea typeface="Comfortaa"/>
                <a:cs typeface="Comfortaa"/>
                <a:sym typeface="Comfortaa"/>
              </a:rPr>
              <a:t>$80 </a:t>
            </a:r>
            <a:endParaRPr b="1" sz="4800">
              <a:solidFill>
                <a:schemeClr val="dk2"/>
              </a:solidFill>
              <a:latin typeface="Comfortaa"/>
              <a:ea typeface="Comfortaa"/>
              <a:cs typeface="Comfortaa"/>
              <a:sym typeface="Comfortaa"/>
            </a:endParaRPr>
          </a:p>
        </p:txBody>
      </p:sp>
      <p:sp>
        <p:nvSpPr>
          <p:cNvPr id="607" name="Google Shape;607;p50"/>
          <p:cNvSpPr txBox="1"/>
          <p:nvPr/>
        </p:nvSpPr>
        <p:spPr>
          <a:xfrm>
            <a:off x="12825850" y="4973250"/>
            <a:ext cx="3111000" cy="1108200"/>
          </a:xfrm>
          <a:prstGeom prst="rect">
            <a:avLst/>
          </a:prstGeom>
          <a:no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b="1" lang="en" sz="4800">
                <a:solidFill>
                  <a:schemeClr val="dk2"/>
                </a:solidFill>
                <a:latin typeface="Comfortaa"/>
                <a:ea typeface="Comfortaa"/>
                <a:cs typeface="Comfortaa"/>
                <a:sym typeface="Comfortaa"/>
              </a:rPr>
              <a:t>$100 </a:t>
            </a:r>
            <a:endParaRPr b="1" sz="4800">
              <a:solidFill>
                <a:schemeClr val="dk2"/>
              </a:solidFill>
              <a:latin typeface="Comfortaa"/>
              <a:ea typeface="Comfortaa"/>
              <a:cs typeface="Comfortaa"/>
              <a:sym typeface="Comforta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51"/>
          <p:cNvSpPr txBox="1"/>
          <p:nvPr>
            <p:ph type="title"/>
          </p:nvPr>
        </p:nvSpPr>
        <p:spPr>
          <a:xfrm>
            <a:off x="1440000" y="890050"/>
            <a:ext cx="154080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6000"/>
              <a:t>D</a:t>
            </a:r>
            <a:r>
              <a:rPr lang="en" sz="6000"/>
              <a:t>istribution channels</a:t>
            </a:r>
            <a:endParaRPr sz="6000"/>
          </a:p>
        </p:txBody>
      </p:sp>
      <p:sp>
        <p:nvSpPr>
          <p:cNvPr id="613" name="Google Shape;613;p51"/>
          <p:cNvSpPr/>
          <p:nvPr/>
        </p:nvSpPr>
        <p:spPr>
          <a:xfrm>
            <a:off x="7491900" y="2556650"/>
            <a:ext cx="3269400" cy="852000"/>
          </a:xfrm>
          <a:prstGeom prst="roundRect">
            <a:avLst>
              <a:gd fmla="val 50000" name="adj"/>
            </a:avLst>
          </a:prstGeom>
          <a:solidFill>
            <a:schemeClr val="l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dk1"/>
                </a:solidFill>
                <a:latin typeface="Comfortaa"/>
                <a:ea typeface="Comfortaa"/>
                <a:cs typeface="Comfortaa"/>
                <a:sym typeface="Comfortaa"/>
              </a:rPr>
              <a:t>M</a:t>
            </a:r>
            <a:r>
              <a:rPr lang="en" sz="2800">
                <a:solidFill>
                  <a:schemeClr val="dk1"/>
                </a:solidFill>
                <a:latin typeface="Comfortaa"/>
                <a:ea typeface="Comfortaa"/>
                <a:cs typeface="Comfortaa"/>
                <a:sym typeface="Comfortaa"/>
              </a:rPr>
              <a:t>anufacturer</a:t>
            </a:r>
            <a:endParaRPr sz="2800">
              <a:solidFill>
                <a:schemeClr val="dk1"/>
              </a:solidFill>
              <a:latin typeface="Comfortaa"/>
              <a:ea typeface="Comfortaa"/>
              <a:cs typeface="Comfortaa"/>
              <a:sym typeface="Comfortaa"/>
            </a:endParaRPr>
          </a:p>
        </p:txBody>
      </p:sp>
      <p:sp>
        <p:nvSpPr>
          <p:cNvPr id="614" name="Google Shape;614;p51"/>
          <p:cNvSpPr/>
          <p:nvPr/>
        </p:nvSpPr>
        <p:spPr>
          <a:xfrm>
            <a:off x="7491900" y="4847900"/>
            <a:ext cx="3269400" cy="852000"/>
          </a:xfrm>
          <a:prstGeom prst="roundRect">
            <a:avLst>
              <a:gd fmla="val 50000" name="adj"/>
            </a:avLst>
          </a:prstGeom>
          <a:solidFill>
            <a:schemeClr val="l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dk1"/>
                </a:solidFill>
                <a:latin typeface="Comfortaa"/>
                <a:ea typeface="Comfortaa"/>
                <a:cs typeface="Comfortaa"/>
                <a:sym typeface="Comfortaa"/>
              </a:rPr>
              <a:t>W</a:t>
            </a:r>
            <a:r>
              <a:rPr lang="en" sz="2800">
                <a:solidFill>
                  <a:schemeClr val="dk1"/>
                </a:solidFill>
                <a:latin typeface="Comfortaa"/>
                <a:ea typeface="Comfortaa"/>
                <a:cs typeface="Comfortaa"/>
                <a:sym typeface="Comfortaa"/>
              </a:rPr>
              <a:t>holesaler</a:t>
            </a:r>
            <a:endParaRPr sz="2800">
              <a:solidFill>
                <a:schemeClr val="dk1"/>
              </a:solidFill>
              <a:latin typeface="Comfortaa"/>
              <a:ea typeface="Comfortaa"/>
              <a:cs typeface="Comfortaa"/>
              <a:sym typeface="Comfortaa"/>
            </a:endParaRPr>
          </a:p>
        </p:txBody>
      </p:sp>
      <p:sp>
        <p:nvSpPr>
          <p:cNvPr id="615" name="Google Shape;615;p51"/>
          <p:cNvSpPr/>
          <p:nvPr/>
        </p:nvSpPr>
        <p:spPr>
          <a:xfrm>
            <a:off x="3132950" y="4847900"/>
            <a:ext cx="3269400" cy="852000"/>
          </a:xfrm>
          <a:prstGeom prst="roundRect">
            <a:avLst>
              <a:gd fmla="val 50000" name="adj"/>
            </a:avLst>
          </a:prstGeom>
          <a:solidFill>
            <a:schemeClr val="l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dk1"/>
                </a:solidFill>
                <a:latin typeface="Comfortaa"/>
                <a:ea typeface="Comfortaa"/>
                <a:cs typeface="Comfortaa"/>
                <a:sym typeface="Comfortaa"/>
              </a:rPr>
              <a:t>R</a:t>
            </a:r>
            <a:r>
              <a:rPr lang="en" sz="2800">
                <a:solidFill>
                  <a:schemeClr val="dk1"/>
                </a:solidFill>
                <a:latin typeface="Comfortaa"/>
                <a:ea typeface="Comfortaa"/>
                <a:cs typeface="Comfortaa"/>
                <a:sym typeface="Comfortaa"/>
              </a:rPr>
              <a:t>etailers</a:t>
            </a:r>
            <a:endParaRPr sz="2800">
              <a:solidFill>
                <a:schemeClr val="dk1"/>
              </a:solidFill>
              <a:latin typeface="Comfortaa"/>
              <a:ea typeface="Comfortaa"/>
              <a:cs typeface="Comfortaa"/>
              <a:sym typeface="Comfortaa"/>
            </a:endParaRPr>
          </a:p>
        </p:txBody>
      </p:sp>
      <p:sp>
        <p:nvSpPr>
          <p:cNvPr id="616" name="Google Shape;616;p51"/>
          <p:cNvSpPr/>
          <p:nvPr/>
        </p:nvSpPr>
        <p:spPr>
          <a:xfrm>
            <a:off x="11850850" y="4847900"/>
            <a:ext cx="3269400" cy="852000"/>
          </a:xfrm>
          <a:prstGeom prst="roundRect">
            <a:avLst>
              <a:gd fmla="val 50000" name="adj"/>
            </a:avLst>
          </a:prstGeom>
          <a:solidFill>
            <a:schemeClr val="l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dk1"/>
                </a:solidFill>
                <a:latin typeface="Comfortaa"/>
                <a:ea typeface="Comfortaa"/>
                <a:cs typeface="Comfortaa"/>
                <a:sym typeface="Comfortaa"/>
              </a:rPr>
              <a:t>R</a:t>
            </a:r>
            <a:r>
              <a:rPr lang="en" sz="2800">
                <a:solidFill>
                  <a:schemeClr val="dk1"/>
                </a:solidFill>
                <a:latin typeface="Comfortaa"/>
                <a:ea typeface="Comfortaa"/>
                <a:cs typeface="Comfortaa"/>
                <a:sym typeface="Comfortaa"/>
              </a:rPr>
              <a:t>etailers</a:t>
            </a:r>
            <a:endParaRPr sz="2800">
              <a:solidFill>
                <a:schemeClr val="dk1"/>
              </a:solidFill>
              <a:latin typeface="Comfortaa"/>
              <a:ea typeface="Comfortaa"/>
              <a:cs typeface="Comfortaa"/>
              <a:sym typeface="Comfortaa"/>
            </a:endParaRPr>
          </a:p>
        </p:txBody>
      </p:sp>
      <p:sp>
        <p:nvSpPr>
          <p:cNvPr id="617" name="Google Shape;617;p51"/>
          <p:cNvSpPr/>
          <p:nvPr/>
        </p:nvSpPr>
        <p:spPr>
          <a:xfrm>
            <a:off x="3132950" y="7600200"/>
            <a:ext cx="3269400" cy="852000"/>
          </a:xfrm>
          <a:prstGeom prst="roundRect">
            <a:avLst>
              <a:gd fmla="val 50000" name="adj"/>
            </a:avLst>
          </a:prstGeom>
          <a:solidFill>
            <a:schemeClr val="l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latin typeface="Comfortaa"/>
                <a:ea typeface="Comfortaa"/>
                <a:cs typeface="Comfortaa"/>
                <a:sym typeface="Comfortaa"/>
              </a:rPr>
              <a:t>C</a:t>
            </a:r>
            <a:r>
              <a:rPr lang="en" sz="2800">
                <a:latin typeface="Comfortaa"/>
                <a:ea typeface="Comfortaa"/>
                <a:cs typeface="Comfortaa"/>
                <a:sym typeface="Comfortaa"/>
              </a:rPr>
              <a:t>onsumer</a:t>
            </a:r>
            <a:endParaRPr sz="2800">
              <a:latin typeface="Comfortaa"/>
              <a:ea typeface="Comfortaa"/>
              <a:cs typeface="Comfortaa"/>
              <a:sym typeface="Comfortaa"/>
            </a:endParaRPr>
          </a:p>
        </p:txBody>
      </p:sp>
      <p:cxnSp>
        <p:nvCxnSpPr>
          <p:cNvPr id="618" name="Google Shape;618;p51"/>
          <p:cNvCxnSpPr/>
          <p:nvPr/>
        </p:nvCxnSpPr>
        <p:spPr>
          <a:xfrm>
            <a:off x="4760600" y="4159250"/>
            <a:ext cx="8760000" cy="0"/>
          </a:xfrm>
          <a:prstGeom prst="straightConnector1">
            <a:avLst/>
          </a:prstGeom>
          <a:noFill/>
          <a:ln cap="flat" cmpd="sng" w="19050">
            <a:solidFill>
              <a:schemeClr val="lt2"/>
            </a:solidFill>
            <a:prstDash val="solid"/>
            <a:round/>
            <a:headEnd len="med" w="med" type="none"/>
            <a:tailEnd len="med" w="med" type="none"/>
          </a:ln>
        </p:spPr>
      </p:cxnSp>
      <p:cxnSp>
        <p:nvCxnSpPr>
          <p:cNvPr id="619" name="Google Shape;619;p51"/>
          <p:cNvCxnSpPr>
            <a:stCxn id="615" idx="0"/>
          </p:cNvCxnSpPr>
          <p:nvPr/>
        </p:nvCxnSpPr>
        <p:spPr>
          <a:xfrm rot="10800000">
            <a:off x="4767650" y="4142300"/>
            <a:ext cx="0" cy="705600"/>
          </a:xfrm>
          <a:prstGeom prst="straightConnector1">
            <a:avLst/>
          </a:prstGeom>
          <a:noFill/>
          <a:ln cap="flat" cmpd="sng" w="19050">
            <a:solidFill>
              <a:schemeClr val="lt2"/>
            </a:solidFill>
            <a:prstDash val="solid"/>
            <a:round/>
            <a:headEnd len="med" w="med" type="none"/>
            <a:tailEnd len="med" w="med" type="none"/>
          </a:ln>
        </p:spPr>
      </p:cxnSp>
      <p:cxnSp>
        <p:nvCxnSpPr>
          <p:cNvPr id="620" name="Google Shape;620;p51"/>
          <p:cNvCxnSpPr>
            <a:stCxn id="613" idx="2"/>
            <a:endCxn id="614" idx="0"/>
          </p:cNvCxnSpPr>
          <p:nvPr/>
        </p:nvCxnSpPr>
        <p:spPr>
          <a:xfrm>
            <a:off x="9126600" y="3408650"/>
            <a:ext cx="0" cy="1439400"/>
          </a:xfrm>
          <a:prstGeom prst="straightConnector1">
            <a:avLst/>
          </a:prstGeom>
          <a:noFill/>
          <a:ln cap="flat" cmpd="sng" w="19050">
            <a:solidFill>
              <a:schemeClr val="lt2"/>
            </a:solidFill>
            <a:prstDash val="solid"/>
            <a:round/>
            <a:headEnd len="med" w="med" type="none"/>
            <a:tailEnd len="med" w="med" type="none"/>
          </a:ln>
        </p:spPr>
      </p:cxnSp>
      <p:cxnSp>
        <p:nvCxnSpPr>
          <p:cNvPr id="621" name="Google Shape;621;p51"/>
          <p:cNvCxnSpPr/>
          <p:nvPr/>
        </p:nvCxnSpPr>
        <p:spPr>
          <a:xfrm rot="10800000">
            <a:off x="13520350" y="4140500"/>
            <a:ext cx="0" cy="707400"/>
          </a:xfrm>
          <a:prstGeom prst="straightConnector1">
            <a:avLst/>
          </a:prstGeom>
          <a:noFill/>
          <a:ln cap="flat" cmpd="sng" w="19050">
            <a:solidFill>
              <a:schemeClr val="lt2"/>
            </a:solidFill>
            <a:prstDash val="solid"/>
            <a:round/>
            <a:headEnd len="med" w="med" type="none"/>
            <a:tailEnd len="med" w="med" type="none"/>
          </a:ln>
        </p:spPr>
      </p:cxnSp>
      <p:cxnSp>
        <p:nvCxnSpPr>
          <p:cNvPr id="622" name="Google Shape;622;p51"/>
          <p:cNvCxnSpPr>
            <a:stCxn id="615" idx="2"/>
            <a:endCxn id="617" idx="0"/>
          </p:cNvCxnSpPr>
          <p:nvPr/>
        </p:nvCxnSpPr>
        <p:spPr>
          <a:xfrm>
            <a:off x="4767650" y="5699900"/>
            <a:ext cx="0" cy="1900200"/>
          </a:xfrm>
          <a:prstGeom prst="straightConnector1">
            <a:avLst/>
          </a:prstGeom>
          <a:noFill/>
          <a:ln cap="flat" cmpd="sng" w="19050">
            <a:solidFill>
              <a:schemeClr val="lt2"/>
            </a:solidFill>
            <a:prstDash val="solid"/>
            <a:round/>
            <a:headEnd len="med" w="med" type="none"/>
            <a:tailEnd len="med" w="med" type="none"/>
          </a:ln>
        </p:spPr>
      </p:cxnSp>
      <p:sp>
        <p:nvSpPr>
          <p:cNvPr id="623" name="Google Shape;623;p51"/>
          <p:cNvSpPr/>
          <p:nvPr/>
        </p:nvSpPr>
        <p:spPr>
          <a:xfrm>
            <a:off x="7491900" y="7586250"/>
            <a:ext cx="3269400" cy="852000"/>
          </a:xfrm>
          <a:prstGeom prst="roundRect">
            <a:avLst>
              <a:gd fmla="val 50000" name="adj"/>
            </a:avLst>
          </a:prstGeom>
          <a:solidFill>
            <a:schemeClr val="l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latin typeface="Comfortaa"/>
                <a:ea typeface="Comfortaa"/>
                <a:cs typeface="Comfortaa"/>
                <a:sym typeface="Comfortaa"/>
              </a:rPr>
              <a:t>Consumer</a:t>
            </a:r>
            <a:endParaRPr sz="2800">
              <a:latin typeface="Comfortaa"/>
              <a:ea typeface="Comfortaa"/>
              <a:cs typeface="Comfortaa"/>
              <a:sym typeface="Comfortaa"/>
            </a:endParaRPr>
          </a:p>
        </p:txBody>
      </p:sp>
      <p:cxnSp>
        <p:nvCxnSpPr>
          <p:cNvPr id="624" name="Google Shape;624;p51"/>
          <p:cNvCxnSpPr>
            <a:endCxn id="623" idx="0"/>
          </p:cNvCxnSpPr>
          <p:nvPr/>
        </p:nvCxnSpPr>
        <p:spPr>
          <a:xfrm>
            <a:off x="9126600" y="5686050"/>
            <a:ext cx="0" cy="1900200"/>
          </a:xfrm>
          <a:prstGeom prst="straightConnector1">
            <a:avLst/>
          </a:prstGeom>
          <a:noFill/>
          <a:ln cap="flat" cmpd="sng" w="19050">
            <a:solidFill>
              <a:schemeClr val="lt2"/>
            </a:solidFill>
            <a:prstDash val="solid"/>
            <a:round/>
            <a:headEnd len="med" w="med" type="none"/>
            <a:tailEnd len="med" w="med" type="none"/>
          </a:ln>
        </p:spPr>
      </p:cxnSp>
      <p:sp>
        <p:nvSpPr>
          <p:cNvPr id="625" name="Google Shape;625;p51"/>
          <p:cNvSpPr/>
          <p:nvPr/>
        </p:nvSpPr>
        <p:spPr>
          <a:xfrm>
            <a:off x="11885650" y="7600200"/>
            <a:ext cx="3269400" cy="852000"/>
          </a:xfrm>
          <a:prstGeom prst="roundRect">
            <a:avLst>
              <a:gd fmla="val 50000" name="adj"/>
            </a:avLst>
          </a:prstGeom>
          <a:solidFill>
            <a:schemeClr val="l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latin typeface="Comfortaa"/>
                <a:ea typeface="Comfortaa"/>
                <a:cs typeface="Comfortaa"/>
                <a:sym typeface="Comfortaa"/>
              </a:rPr>
              <a:t>Consumer</a:t>
            </a:r>
            <a:endParaRPr sz="2800">
              <a:latin typeface="Comfortaa"/>
              <a:ea typeface="Comfortaa"/>
              <a:cs typeface="Comfortaa"/>
              <a:sym typeface="Comfortaa"/>
            </a:endParaRPr>
          </a:p>
        </p:txBody>
      </p:sp>
      <p:cxnSp>
        <p:nvCxnSpPr>
          <p:cNvPr id="626" name="Google Shape;626;p51"/>
          <p:cNvCxnSpPr>
            <a:endCxn id="625" idx="0"/>
          </p:cNvCxnSpPr>
          <p:nvPr/>
        </p:nvCxnSpPr>
        <p:spPr>
          <a:xfrm>
            <a:off x="13520350" y="5700000"/>
            <a:ext cx="0" cy="1900200"/>
          </a:xfrm>
          <a:prstGeom prst="straightConnector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2"/>
          <p:cNvSpPr txBox="1"/>
          <p:nvPr>
            <p:ph idx="6" type="title"/>
          </p:nvPr>
        </p:nvSpPr>
        <p:spPr>
          <a:xfrm>
            <a:off x="1440000" y="890050"/>
            <a:ext cx="154080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P</a:t>
            </a:r>
            <a:r>
              <a:rPr lang="en"/>
              <a:t>romotion</a:t>
            </a:r>
            <a:endParaRPr/>
          </a:p>
        </p:txBody>
      </p:sp>
      <p:sp>
        <p:nvSpPr>
          <p:cNvPr id="632" name="Google Shape;632;p52"/>
          <p:cNvSpPr txBox="1"/>
          <p:nvPr>
            <p:ph type="title"/>
          </p:nvPr>
        </p:nvSpPr>
        <p:spPr>
          <a:xfrm>
            <a:off x="1440000" y="5852575"/>
            <a:ext cx="46728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t>
            </a:r>
            <a:r>
              <a:rPr lang="en"/>
              <a:t>ultimedia</a:t>
            </a:r>
            <a:endParaRPr/>
          </a:p>
        </p:txBody>
      </p:sp>
      <p:sp>
        <p:nvSpPr>
          <p:cNvPr id="633" name="Google Shape;633;p52"/>
          <p:cNvSpPr txBox="1"/>
          <p:nvPr>
            <p:ph idx="1" type="subTitle"/>
          </p:nvPr>
        </p:nvSpPr>
        <p:spPr>
          <a:xfrm>
            <a:off x="1634400" y="6756000"/>
            <a:ext cx="4284000" cy="1413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Mercury is the closest planet to the Sun and the smallest one of them all </a:t>
            </a:r>
            <a:endParaRPr/>
          </a:p>
        </p:txBody>
      </p:sp>
      <p:sp>
        <p:nvSpPr>
          <p:cNvPr id="634" name="Google Shape;634;p52"/>
          <p:cNvSpPr txBox="1"/>
          <p:nvPr>
            <p:ph idx="2" type="title"/>
          </p:nvPr>
        </p:nvSpPr>
        <p:spPr>
          <a:xfrm>
            <a:off x="6807600" y="5852575"/>
            <a:ext cx="46728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P</a:t>
            </a:r>
            <a:r>
              <a:rPr lang="en"/>
              <a:t>ress</a:t>
            </a:r>
            <a:endParaRPr/>
          </a:p>
        </p:txBody>
      </p:sp>
      <p:sp>
        <p:nvSpPr>
          <p:cNvPr id="635" name="Google Shape;635;p52"/>
          <p:cNvSpPr txBox="1"/>
          <p:nvPr>
            <p:ph idx="3" type="subTitle"/>
          </p:nvPr>
        </p:nvSpPr>
        <p:spPr>
          <a:xfrm>
            <a:off x="7002000" y="6756000"/>
            <a:ext cx="4284000" cy="1413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Venus has a beautiful name and is the second planet from the Sun</a:t>
            </a:r>
            <a:endParaRPr/>
          </a:p>
        </p:txBody>
      </p:sp>
      <p:sp>
        <p:nvSpPr>
          <p:cNvPr id="636" name="Google Shape;636;p52"/>
          <p:cNvSpPr txBox="1"/>
          <p:nvPr>
            <p:ph idx="4" type="title"/>
          </p:nvPr>
        </p:nvSpPr>
        <p:spPr>
          <a:xfrm>
            <a:off x="12175200" y="5852575"/>
            <a:ext cx="46728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P</a:t>
            </a:r>
            <a:r>
              <a:rPr lang="en"/>
              <a:t>hone app</a:t>
            </a:r>
            <a:endParaRPr/>
          </a:p>
        </p:txBody>
      </p:sp>
      <p:sp>
        <p:nvSpPr>
          <p:cNvPr id="637" name="Google Shape;637;p52"/>
          <p:cNvSpPr txBox="1"/>
          <p:nvPr>
            <p:ph idx="5" type="subTitle"/>
          </p:nvPr>
        </p:nvSpPr>
        <p:spPr>
          <a:xfrm>
            <a:off x="12369600" y="6756000"/>
            <a:ext cx="4284000" cy="1413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Saturn was named after the Roman god of wealth and agriculture</a:t>
            </a:r>
            <a:endParaRPr>
              <a:solidFill>
                <a:srgbClr val="595959"/>
              </a:solidFill>
            </a:endParaRPr>
          </a:p>
        </p:txBody>
      </p:sp>
      <p:grpSp>
        <p:nvGrpSpPr>
          <p:cNvPr id="638" name="Google Shape;638;p52"/>
          <p:cNvGrpSpPr/>
          <p:nvPr/>
        </p:nvGrpSpPr>
        <p:grpSpPr>
          <a:xfrm>
            <a:off x="14025661" y="4274915"/>
            <a:ext cx="971892" cy="989400"/>
            <a:chOff x="-62148800" y="3377700"/>
            <a:chExt cx="311125" cy="316750"/>
          </a:xfrm>
        </p:grpSpPr>
        <p:sp>
          <p:nvSpPr>
            <p:cNvPr id="639" name="Google Shape;639;p52"/>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 name="Google Shape;640;p52"/>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1" name="Google Shape;641;p52"/>
          <p:cNvGrpSpPr/>
          <p:nvPr/>
        </p:nvGrpSpPr>
        <p:grpSpPr>
          <a:xfrm>
            <a:off x="3281827" y="4273822"/>
            <a:ext cx="989151" cy="991587"/>
            <a:chOff x="-61784125" y="3377700"/>
            <a:chExt cx="316650" cy="317450"/>
          </a:xfrm>
        </p:grpSpPr>
        <p:sp>
          <p:nvSpPr>
            <p:cNvPr id="642" name="Google Shape;642;p52"/>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 name="Google Shape;643;p52"/>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 name="Google Shape;644;p52"/>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 name="Google Shape;645;p52"/>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 name="Google Shape;646;p52"/>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 name="Google Shape;647;p52"/>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 name="Google Shape;648;p52"/>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9" name="Google Shape;649;p52"/>
          <p:cNvSpPr/>
          <p:nvPr/>
        </p:nvSpPr>
        <p:spPr>
          <a:xfrm>
            <a:off x="8649444" y="4300698"/>
            <a:ext cx="989151" cy="938329"/>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5"/>
          <p:cNvSpPr txBox="1"/>
          <p:nvPr>
            <p:ph type="ctrTitle"/>
          </p:nvPr>
        </p:nvSpPr>
        <p:spPr>
          <a:xfrm>
            <a:off x="4091150" y="2155250"/>
            <a:ext cx="10105800" cy="4782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accent1"/>
                </a:solidFill>
              </a:rPr>
              <a:t>Simple Watery Shapes Style </a:t>
            </a:r>
            <a:r>
              <a:rPr lang="en">
                <a:solidFill>
                  <a:schemeClr val="dk1"/>
                </a:solidFill>
              </a:rPr>
              <a:t>MK Campaign</a:t>
            </a:r>
            <a:endParaRPr>
              <a:solidFill>
                <a:schemeClr val="dk1"/>
              </a:solidFill>
            </a:endParaRPr>
          </a:p>
        </p:txBody>
      </p:sp>
      <p:sp>
        <p:nvSpPr>
          <p:cNvPr id="273" name="Google Shape;273;p35"/>
          <p:cNvSpPr txBox="1"/>
          <p:nvPr>
            <p:ph idx="1" type="subTitle"/>
          </p:nvPr>
        </p:nvSpPr>
        <p:spPr>
          <a:xfrm>
            <a:off x="4785050" y="7051225"/>
            <a:ext cx="8718000" cy="819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3"/>
          <p:cNvSpPr txBox="1"/>
          <p:nvPr>
            <p:ph type="title"/>
          </p:nvPr>
        </p:nvSpPr>
        <p:spPr>
          <a:xfrm>
            <a:off x="2568000" y="3116950"/>
            <a:ext cx="13152000" cy="30222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$35,000</a:t>
            </a:r>
            <a:endParaRPr/>
          </a:p>
        </p:txBody>
      </p:sp>
      <p:sp>
        <p:nvSpPr>
          <p:cNvPr id="655" name="Google Shape;655;p53"/>
          <p:cNvSpPr txBox="1"/>
          <p:nvPr>
            <p:ph idx="1" type="subTitle"/>
          </p:nvPr>
        </p:nvSpPr>
        <p:spPr>
          <a:xfrm>
            <a:off x="4649200" y="6139250"/>
            <a:ext cx="8989800" cy="948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It’s the total budget for the campaign</a:t>
            </a:r>
            <a:endParaRPr>
              <a:latin typeface="Baloo 2"/>
              <a:ea typeface="Baloo 2"/>
              <a:cs typeface="Baloo 2"/>
              <a:sym typeface="Baloo 2"/>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54"/>
          <p:cNvSpPr/>
          <p:nvPr/>
        </p:nvSpPr>
        <p:spPr>
          <a:xfrm>
            <a:off x="5225150" y="2540725"/>
            <a:ext cx="7837800" cy="27828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 name="Google Shape;661;p54"/>
          <p:cNvSpPr/>
          <p:nvPr/>
        </p:nvSpPr>
        <p:spPr>
          <a:xfrm>
            <a:off x="10335050" y="5587150"/>
            <a:ext cx="6480600" cy="3399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 name="Google Shape;662;p54"/>
          <p:cNvSpPr/>
          <p:nvPr/>
        </p:nvSpPr>
        <p:spPr>
          <a:xfrm>
            <a:off x="1494950" y="5587150"/>
            <a:ext cx="6480600" cy="3399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 name="Google Shape;663;p54"/>
          <p:cNvSpPr txBox="1"/>
          <p:nvPr>
            <p:ph type="title"/>
          </p:nvPr>
        </p:nvSpPr>
        <p:spPr>
          <a:xfrm>
            <a:off x="1440000" y="890050"/>
            <a:ext cx="154080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6000"/>
              <a:t>A</a:t>
            </a:r>
            <a:r>
              <a:rPr lang="en" sz="6000"/>
              <a:t>dvertising campaign 1</a:t>
            </a:r>
            <a:endParaRPr sz="6000"/>
          </a:p>
        </p:txBody>
      </p:sp>
      <p:sp>
        <p:nvSpPr>
          <p:cNvPr id="664" name="Google Shape;664;p54"/>
          <p:cNvSpPr txBox="1"/>
          <p:nvPr/>
        </p:nvSpPr>
        <p:spPr>
          <a:xfrm>
            <a:off x="2278102" y="5828850"/>
            <a:ext cx="491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000">
                <a:solidFill>
                  <a:srgbClr val="00004D"/>
                </a:solidFill>
                <a:latin typeface="Comfortaa"/>
                <a:ea typeface="Comfortaa"/>
                <a:cs typeface="Comfortaa"/>
                <a:sym typeface="Comfortaa"/>
              </a:rPr>
              <a:t>D</a:t>
            </a:r>
            <a:r>
              <a:rPr lang="en" sz="4000">
                <a:solidFill>
                  <a:srgbClr val="00004D"/>
                </a:solidFill>
                <a:latin typeface="Comfortaa"/>
                <a:ea typeface="Comfortaa"/>
                <a:cs typeface="Comfortaa"/>
                <a:sym typeface="Comfortaa"/>
              </a:rPr>
              <a:t>escription</a:t>
            </a:r>
            <a:endParaRPr sz="4000">
              <a:solidFill>
                <a:srgbClr val="00004D"/>
              </a:solidFill>
              <a:latin typeface="Comfortaa"/>
              <a:ea typeface="Comfortaa"/>
              <a:cs typeface="Comfortaa"/>
              <a:sym typeface="Comfortaa"/>
            </a:endParaRPr>
          </a:p>
        </p:txBody>
      </p:sp>
      <p:sp>
        <p:nvSpPr>
          <p:cNvPr id="665" name="Google Shape;665;p54"/>
          <p:cNvSpPr txBox="1"/>
          <p:nvPr/>
        </p:nvSpPr>
        <p:spPr>
          <a:xfrm>
            <a:off x="2024468" y="6562940"/>
            <a:ext cx="5421600" cy="18072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3200">
                <a:solidFill>
                  <a:srgbClr val="00004D"/>
                </a:solidFill>
                <a:latin typeface="Anaheim"/>
                <a:ea typeface="Anaheim"/>
                <a:cs typeface="Anaheim"/>
                <a:sym typeface="Anaheim"/>
              </a:rPr>
              <a:t>Mercury is the closest planet to the Sun and the smallest one in the Solar System</a:t>
            </a:r>
            <a:endParaRPr sz="3200">
              <a:solidFill>
                <a:srgbClr val="00004D"/>
              </a:solidFill>
              <a:latin typeface="Anaheim"/>
              <a:ea typeface="Anaheim"/>
              <a:cs typeface="Anaheim"/>
              <a:sym typeface="Anaheim"/>
            </a:endParaRPr>
          </a:p>
        </p:txBody>
      </p:sp>
      <p:sp>
        <p:nvSpPr>
          <p:cNvPr id="666" name="Google Shape;666;p54"/>
          <p:cNvSpPr txBox="1"/>
          <p:nvPr/>
        </p:nvSpPr>
        <p:spPr>
          <a:xfrm>
            <a:off x="11588750" y="5828842"/>
            <a:ext cx="3973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000">
                <a:solidFill>
                  <a:srgbClr val="00004D"/>
                </a:solidFill>
                <a:latin typeface="Comfortaa"/>
                <a:ea typeface="Comfortaa"/>
                <a:cs typeface="Comfortaa"/>
                <a:sym typeface="Comfortaa"/>
              </a:rPr>
              <a:t>G</a:t>
            </a:r>
            <a:r>
              <a:rPr lang="en" sz="4000">
                <a:solidFill>
                  <a:srgbClr val="00004D"/>
                </a:solidFill>
                <a:latin typeface="Comfortaa"/>
                <a:ea typeface="Comfortaa"/>
                <a:cs typeface="Comfortaa"/>
                <a:sym typeface="Comfortaa"/>
              </a:rPr>
              <a:t>oals</a:t>
            </a:r>
            <a:endParaRPr sz="4000">
              <a:solidFill>
                <a:srgbClr val="00004D"/>
              </a:solidFill>
              <a:latin typeface="Comfortaa"/>
              <a:ea typeface="Comfortaa"/>
              <a:cs typeface="Comfortaa"/>
              <a:sym typeface="Comfortaa"/>
            </a:endParaRPr>
          </a:p>
        </p:txBody>
      </p:sp>
      <p:sp>
        <p:nvSpPr>
          <p:cNvPr id="667" name="Google Shape;667;p54"/>
          <p:cNvSpPr txBox="1"/>
          <p:nvPr/>
        </p:nvSpPr>
        <p:spPr>
          <a:xfrm>
            <a:off x="5877202" y="3809458"/>
            <a:ext cx="2994000" cy="9180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3200">
                <a:solidFill>
                  <a:srgbClr val="00004D"/>
                </a:solidFill>
                <a:latin typeface="Anaheim"/>
                <a:ea typeface="Anaheim"/>
                <a:cs typeface="Anaheim"/>
                <a:sym typeface="Anaheim"/>
              </a:rPr>
              <a:t>$14,000</a:t>
            </a:r>
            <a:endParaRPr sz="3200">
              <a:solidFill>
                <a:srgbClr val="00004D"/>
              </a:solidFill>
              <a:latin typeface="Anaheim"/>
              <a:ea typeface="Anaheim"/>
              <a:cs typeface="Anaheim"/>
              <a:sym typeface="Anaheim"/>
            </a:endParaRPr>
          </a:p>
        </p:txBody>
      </p:sp>
      <p:sp>
        <p:nvSpPr>
          <p:cNvPr id="668" name="Google Shape;668;p54"/>
          <p:cNvSpPr txBox="1"/>
          <p:nvPr/>
        </p:nvSpPr>
        <p:spPr>
          <a:xfrm>
            <a:off x="5604350" y="2900300"/>
            <a:ext cx="3540000" cy="9882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000">
                <a:solidFill>
                  <a:srgbClr val="00004D"/>
                </a:solidFill>
                <a:latin typeface="Comfortaa"/>
                <a:ea typeface="Comfortaa"/>
                <a:cs typeface="Comfortaa"/>
                <a:sym typeface="Comfortaa"/>
              </a:rPr>
              <a:t>B</a:t>
            </a:r>
            <a:r>
              <a:rPr lang="en" sz="4000">
                <a:solidFill>
                  <a:srgbClr val="00004D"/>
                </a:solidFill>
                <a:latin typeface="Comfortaa"/>
                <a:ea typeface="Comfortaa"/>
                <a:cs typeface="Comfortaa"/>
                <a:sym typeface="Comfortaa"/>
              </a:rPr>
              <a:t>udget</a:t>
            </a:r>
            <a:endParaRPr sz="4000">
              <a:solidFill>
                <a:srgbClr val="00004D"/>
              </a:solidFill>
              <a:latin typeface="Comfortaa"/>
              <a:ea typeface="Comfortaa"/>
              <a:cs typeface="Comfortaa"/>
              <a:sym typeface="Comfortaa"/>
            </a:endParaRPr>
          </a:p>
        </p:txBody>
      </p:sp>
      <p:sp>
        <p:nvSpPr>
          <p:cNvPr id="669" name="Google Shape;669;p54"/>
          <p:cNvSpPr txBox="1"/>
          <p:nvPr/>
        </p:nvSpPr>
        <p:spPr>
          <a:xfrm>
            <a:off x="9385496" y="3809457"/>
            <a:ext cx="2994000" cy="9180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3200">
                <a:solidFill>
                  <a:srgbClr val="00004D"/>
                </a:solidFill>
                <a:latin typeface="Anaheim"/>
                <a:ea typeface="Anaheim"/>
                <a:cs typeface="Anaheim"/>
                <a:sym typeface="Anaheim"/>
              </a:rPr>
              <a:t>Multimedia</a:t>
            </a:r>
            <a:endParaRPr sz="3200">
              <a:solidFill>
                <a:srgbClr val="00004D"/>
              </a:solidFill>
              <a:latin typeface="Anaheim"/>
              <a:ea typeface="Anaheim"/>
              <a:cs typeface="Anaheim"/>
              <a:sym typeface="Anaheim"/>
            </a:endParaRPr>
          </a:p>
        </p:txBody>
      </p:sp>
      <p:sp>
        <p:nvSpPr>
          <p:cNvPr id="670" name="Google Shape;670;p54"/>
          <p:cNvSpPr txBox="1"/>
          <p:nvPr/>
        </p:nvSpPr>
        <p:spPr>
          <a:xfrm>
            <a:off x="9112500" y="2923650"/>
            <a:ext cx="35400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000">
                <a:solidFill>
                  <a:srgbClr val="00004D"/>
                </a:solidFill>
                <a:latin typeface="Comfortaa"/>
                <a:ea typeface="Comfortaa"/>
                <a:cs typeface="Comfortaa"/>
                <a:sym typeface="Comfortaa"/>
              </a:rPr>
              <a:t>C</a:t>
            </a:r>
            <a:r>
              <a:rPr lang="en" sz="4000">
                <a:solidFill>
                  <a:srgbClr val="00004D"/>
                </a:solidFill>
                <a:latin typeface="Comfortaa"/>
                <a:ea typeface="Comfortaa"/>
                <a:cs typeface="Comfortaa"/>
                <a:sym typeface="Comfortaa"/>
              </a:rPr>
              <a:t>hannel</a:t>
            </a:r>
            <a:endParaRPr sz="4000">
              <a:solidFill>
                <a:srgbClr val="00004D"/>
              </a:solidFill>
              <a:latin typeface="Comfortaa"/>
              <a:ea typeface="Comfortaa"/>
              <a:cs typeface="Comfortaa"/>
              <a:sym typeface="Comfortaa"/>
            </a:endParaRPr>
          </a:p>
        </p:txBody>
      </p:sp>
      <p:sp>
        <p:nvSpPr>
          <p:cNvPr id="671" name="Google Shape;671;p54"/>
          <p:cNvSpPr txBox="1"/>
          <p:nvPr/>
        </p:nvSpPr>
        <p:spPr>
          <a:xfrm>
            <a:off x="10389650" y="6517050"/>
            <a:ext cx="6371400" cy="1899000"/>
          </a:xfrm>
          <a:prstGeom prst="rect">
            <a:avLst/>
          </a:prstGeom>
          <a:noFill/>
          <a:ln>
            <a:noFill/>
          </a:ln>
        </p:spPr>
        <p:txBody>
          <a:bodyPr anchorCtr="0" anchor="t" bIns="182850" lIns="182850" spcFirstLastPara="1" rIns="182850" wrap="square" tIns="182850">
            <a:noAutofit/>
          </a:bodyPr>
          <a:lstStyle/>
          <a:p>
            <a:pPr indent="-660400" lvl="0" marL="914400" rtl="0" algn="l">
              <a:spcBef>
                <a:spcPts val="0"/>
              </a:spcBef>
              <a:spcAft>
                <a:spcPts val="0"/>
              </a:spcAft>
              <a:buClr>
                <a:srgbClr val="00004D"/>
              </a:buClr>
              <a:buSzPts val="3200"/>
              <a:buFont typeface="Anaheim"/>
              <a:buChar char="●"/>
            </a:pPr>
            <a:r>
              <a:rPr lang="en" sz="3200">
                <a:solidFill>
                  <a:srgbClr val="00004D"/>
                </a:solidFill>
                <a:latin typeface="Anaheim"/>
                <a:ea typeface="Anaheim"/>
                <a:cs typeface="Anaheim"/>
                <a:sym typeface="Anaheim"/>
              </a:rPr>
              <a:t>You can list your goals here</a:t>
            </a:r>
            <a:endParaRPr sz="3200">
              <a:solidFill>
                <a:srgbClr val="00004D"/>
              </a:solidFill>
              <a:latin typeface="Anaheim"/>
              <a:ea typeface="Anaheim"/>
              <a:cs typeface="Anaheim"/>
              <a:sym typeface="Anaheim"/>
            </a:endParaRPr>
          </a:p>
          <a:p>
            <a:pPr indent="-660400" lvl="0" marL="914400" rtl="0" algn="l">
              <a:spcBef>
                <a:spcPts val="0"/>
              </a:spcBef>
              <a:spcAft>
                <a:spcPts val="0"/>
              </a:spcAft>
              <a:buClr>
                <a:srgbClr val="00004D"/>
              </a:buClr>
              <a:buSzPts val="3200"/>
              <a:buFont typeface="Anaheim"/>
              <a:buChar char="●"/>
            </a:pPr>
            <a:r>
              <a:rPr lang="en" sz="3200">
                <a:solidFill>
                  <a:srgbClr val="00004D"/>
                </a:solidFill>
                <a:latin typeface="Anaheim"/>
                <a:ea typeface="Anaheim"/>
                <a:cs typeface="Anaheim"/>
                <a:sym typeface="Anaheim"/>
              </a:rPr>
              <a:t>You can list your goals here</a:t>
            </a:r>
            <a:endParaRPr sz="3200">
              <a:solidFill>
                <a:srgbClr val="00004D"/>
              </a:solidFill>
              <a:latin typeface="Anaheim"/>
              <a:ea typeface="Anaheim"/>
              <a:cs typeface="Anaheim"/>
              <a:sym typeface="Anaheim"/>
            </a:endParaRPr>
          </a:p>
          <a:p>
            <a:pPr indent="-660400" lvl="0" marL="914400" rtl="0" algn="l">
              <a:spcBef>
                <a:spcPts val="0"/>
              </a:spcBef>
              <a:spcAft>
                <a:spcPts val="0"/>
              </a:spcAft>
              <a:buClr>
                <a:srgbClr val="00004D"/>
              </a:buClr>
              <a:buSzPts val="3200"/>
              <a:buFont typeface="Anaheim"/>
              <a:buChar char="●"/>
            </a:pPr>
            <a:r>
              <a:rPr lang="en" sz="3200">
                <a:solidFill>
                  <a:srgbClr val="00004D"/>
                </a:solidFill>
                <a:latin typeface="Anaheim"/>
                <a:ea typeface="Anaheim"/>
                <a:cs typeface="Anaheim"/>
                <a:sym typeface="Anaheim"/>
              </a:rPr>
              <a:t>You can list your goals here</a:t>
            </a:r>
            <a:endParaRPr sz="3200">
              <a:solidFill>
                <a:srgbClr val="00004D"/>
              </a:solidFill>
              <a:latin typeface="Anaheim"/>
              <a:ea typeface="Anaheim"/>
              <a:cs typeface="Anaheim"/>
              <a:sym typeface="Anahei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55"/>
          <p:cNvSpPr/>
          <p:nvPr/>
        </p:nvSpPr>
        <p:spPr>
          <a:xfrm>
            <a:off x="7798750" y="7766900"/>
            <a:ext cx="3973200" cy="1450200"/>
          </a:xfrm>
          <a:prstGeom prst="roundRect">
            <a:avLst>
              <a:gd fmla="val 27589"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 name="Google Shape;677;p55"/>
          <p:cNvSpPr/>
          <p:nvPr/>
        </p:nvSpPr>
        <p:spPr>
          <a:xfrm>
            <a:off x="12436600" y="7766900"/>
            <a:ext cx="3973200" cy="1450200"/>
          </a:xfrm>
          <a:prstGeom prst="roundRect">
            <a:avLst>
              <a:gd fmla="val 27589"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 name="Google Shape;678;p55"/>
          <p:cNvSpPr/>
          <p:nvPr/>
        </p:nvSpPr>
        <p:spPr>
          <a:xfrm>
            <a:off x="2204300" y="7766750"/>
            <a:ext cx="4674600" cy="1450200"/>
          </a:xfrm>
          <a:prstGeom prst="roundRect">
            <a:avLst>
              <a:gd fmla="val 27589"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 name="Google Shape;679;p55"/>
          <p:cNvSpPr/>
          <p:nvPr/>
        </p:nvSpPr>
        <p:spPr>
          <a:xfrm>
            <a:off x="10117600" y="5880100"/>
            <a:ext cx="3973200" cy="964800"/>
          </a:xfrm>
          <a:prstGeom prst="roundRect">
            <a:avLst>
              <a:gd fmla="val 45118"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 name="Google Shape;680;p55"/>
          <p:cNvSpPr/>
          <p:nvPr/>
        </p:nvSpPr>
        <p:spPr>
          <a:xfrm>
            <a:off x="2204300" y="5880100"/>
            <a:ext cx="4674600" cy="964800"/>
          </a:xfrm>
          <a:prstGeom prst="roundRect">
            <a:avLst>
              <a:gd fmla="val 45118"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 name="Google Shape;681;p55"/>
          <p:cNvSpPr txBox="1"/>
          <p:nvPr>
            <p:ph type="title"/>
          </p:nvPr>
        </p:nvSpPr>
        <p:spPr>
          <a:xfrm>
            <a:off x="1440000" y="890050"/>
            <a:ext cx="154080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6000"/>
              <a:t>A</a:t>
            </a:r>
            <a:r>
              <a:rPr lang="en" sz="6000"/>
              <a:t>dvertising campaign 2</a:t>
            </a:r>
            <a:endParaRPr sz="6000"/>
          </a:p>
        </p:txBody>
      </p:sp>
      <p:sp>
        <p:nvSpPr>
          <p:cNvPr id="682" name="Google Shape;682;p55"/>
          <p:cNvSpPr txBox="1"/>
          <p:nvPr/>
        </p:nvSpPr>
        <p:spPr>
          <a:xfrm>
            <a:off x="2555000" y="7818800"/>
            <a:ext cx="3973200" cy="1346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2800">
                <a:solidFill>
                  <a:schemeClr val="dk1"/>
                </a:solidFill>
                <a:latin typeface="Anaheim"/>
                <a:ea typeface="Anaheim"/>
                <a:cs typeface="Anaheim"/>
                <a:sym typeface="Anaheim"/>
              </a:rPr>
              <a:t>Saturn is a gas giant and has rings</a:t>
            </a:r>
            <a:endParaRPr sz="2800">
              <a:solidFill>
                <a:schemeClr val="dk1"/>
              </a:solidFill>
              <a:latin typeface="Anaheim"/>
              <a:ea typeface="Anaheim"/>
              <a:cs typeface="Anaheim"/>
              <a:sym typeface="Anaheim"/>
            </a:endParaRPr>
          </a:p>
        </p:txBody>
      </p:sp>
      <p:sp>
        <p:nvSpPr>
          <p:cNvPr id="683" name="Google Shape;683;p55"/>
          <p:cNvSpPr txBox="1"/>
          <p:nvPr/>
        </p:nvSpPr>
        <p:spPr>
          <a:xfrm>
            <a:off x="8081950" y="7870550"/>
            <a:ext cx="3406800" cy="1346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chemeClr val="dk1"/>
                </a:solidFill>
                <a:latin typeface="Anaheim"/>
                <a:ea typeface="Anaheim"/>
                <a:cs typeface="Anaheim"/>
                <a:sym typeface="Anaheim"/>
              </a:rPr>
              <a:t>Neptune is far away from us</a:t>
            </a:r>
            <a:endParaRPr sz="2800">
              <a:solidFill>
                <a:schemeClr val="dk1"/>
              </a:solidFill>
              <a:latin typeface="Anaheim"/>
              <a:ea typeface="Anaheim"/>
              <a:cs typeface="Anaheim"/>
              <a:sym typeface="Anaheim"/>
            </a:endParaRPr>
          </a:p>
          <a:p>
            <a:pPr indent="0" lvl="0" marL="0" rtl="0" algn="ctr">
              <a:spcBef>
                <a:spcPts val="3200"/>
              </a:spcBef>
              <a:spcAft>
                <a:spcPts val="3200"/>
              </a:spcAft>
              <a:buNone/>
            </a:pPr>
            <a:r>
              <a:t/>
            </a:r>
            <a:endParaRPr sz="2800">
              <a:solidFill>
                <a:schemeClr val="dk1"/>
              </a:solidFill>
              <a:latin typeface="Anaheim"/>
              <a:ea typeface="Anaheim"/>
              <a:cs typeface="Anaheim"/>
              <a:sym typeface="Anaheim"/>
            </a:endParaRPr>
          </a:p>
        </p:txBody>
      </p:sp>
      <p:sp>
        <p:nvSpPr>
          <p:cNvPr id="684" name="Google Shape;684;p55"/>
          <p:cNvSpPr txBox="1"/>
          <p:nvPr/>
        </p:nvSpPr>
        <p:spPr>
          <a:xfrm>
            <a:off x="12719775" y="7870550"/>
            <a:ext cx="3406800" cy="1346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2800">
                <a:solidFill>
                  <a:schemeClr val="dk1"/>
                </a:solidFill>
                <a:latin typeface="Anaheim"/>
                <a:ea typeface="Anaheim"/>
                <a:cs typeface="Anaheim"/>
                <a:sym typeface="Anaheim"/>
              </a:rPr>
              <a:t>Mercury is the smallest planet</a:t>
            </a:r>
            <a:endParaRPr sz="2800">
              <a:solidFill>
                <a:schemeClr val="dk1"/>
              </a:solidFill>
              <a:latin typeface="Anaheim"/>
              <a:ea typeface="Anaheim"/>
              <a:cs typeface="Anaheim"/>
              <a:sym typeface="Anaheim"/>
            </a:endParaRPr>
          </a:p>
        </p:txBody>
      </p:sp>
      <p:cxnSp>
        <p:nvCxnSpPr>
          <p:cNvPr id="685" name="Google Shape;685;p55"/>
          <p:cNvCxnSpPr/>
          <p:nvPr/>
        </p:nvCxnSpPr>
        <p:spPr>
          <a:xfrm>
            <a:off x="4524400" y="5682850"/>
            <a:ext cx="7598400" cy="0"/>
          </a:xfrm>
          <a:prstGeom prst="straightConnector1">
            <a:avLst/>
          </a:prstGeom>
          <a:noFill/>
          <a:ln cap="flat" cmpd="sng" w="19050">
            <a:solidFill>
              <a:schemeClr val="accent2"/>
            </a:solidFill>
            <a:prstDash val="solid"/>
            <a:round/>
            <a:headEnd len="med" w="med" type="none"/>
            <a:tailEnd len="med" w="med" type="none"/>
          </a:ln>
        </p:spPr>
      </p:cxnSp>
      <p:cxnSp>
        <p:nvCxnSpPr>
          <p:cNvPr id="686" name="Google Shape;686;p55"/>
          <p:cNvCxnSpPr/>
          <p:nvPr/>
        </p:nvCxnSpPr>
        <p:spPr>
          <a:xfrm rot="10800000">
            <a:off x="4541574" y="5690600"/>
            <a:ext cx="0" cy="608400"/>
          </a:xfrm>
          <a:prstGeom prst="straightConnector1">
            <a:avLst/>
          </a:prstGeom>
          <a:noFill/>
          <a:ln cap="flat" cmpd="sng" w="19050">
            <a:solidFill>
              <a:schemeClr val="accent2"/>
            </a:solidFill>
            <a:prstDash val="solid"/>
            <a:round/>
            <a:headEnd len="med" w="med" type="none"/>
            <a:tailEnd len="med" w="med" type="none"/>
          </a:ln>
        </p:spPr>
      </p:cxnSp>
      <p:cxnSp>
        <p:nvCxnSpPr>
          <p:cNvPr id="687" name="Google Shape;687;p55"/>
          <p:cNvCxnSpPr/>
          <p:nvPr/>
        </p:nvCxnSpPr>
        <p:spPr>
          <a:xfrm rot="10800000">
            <a:off x="12104175" y="5690611"/>
            <a:ext cx="0" cy="608400"/>
          </a:xfrm>
          <a:prstGeom prst="straightConnector1">
            <a:avLst/>
          </a:prstGeom>
          <a:noFill/>
          <a:ln cap="flat" cmpd="sng" w="19050">
            <a:solidFill>
              <a:schemeClr val="accent2"/>
            </a:solidFill>
            <a:prstDash val="solid"/>
            <a:round/>
            <a:headEnd len="med" w="med" type="none"/>
            <a:tailEnd len="med" w="med" type="none"/>
          </a:ln>
        </p:spPr>
      </p:cxnSp>
      <p:cxnSp>
        <p:nvCxnSpPr>
          <p:cNvPr id="688" name="Google Shape;688;p55"/>
          <p:cNvCxnSpPr/>
          <p:nvPr/>
        </p:nvCxnSpPr>
        <p:spPr>
          <a:xfrm>
            <a:off x="9767900" y="7420650"/>
            <a:ext cx="4674600" cy="0"/>
          </a:xfrm>
          <a:prstGeom prst="straightConnector1">
            <a:avLst/>
          </a:prstGeom>
          <a:noFill/>
          <a:ln cap="flat" cmpd="sng" w="19050">
            <a:solidFill>
              <a:schemeClr val="accent2"/>
            </a:solidFill>
            <a:prstDash val="solid"/>
            <a:round/>
            <a:headEnd len="med" w="med" type="none"/>
            <a:tailEnd len="med" w="med" type="none"/>
          </a:ln>
        </p:spPr>
      </p:cxnSp>
      <p:cxnSp>
        <p:nvCxnSpPr>
          <p:cNvPr id="689" name="Google Shape;689;p55"/>
          <p:cNvCxnSpPr/>
          <p:nvPr/>
        </p:nvCxnSpPr>
        <p:spPr>
          <a:xfrm rot="10800000">
            <a:off x="9785350" y="7410833"/>
            <a:ext cx="0" cy="371400"/>
          </a:xfrm>
          <a:prstGeom prst="straightConnector1">
            <a:avLst/>
          </a:prstGeom>
          <a:noFill/>
          <a:ln cap="flat" cmpd="sng" w="19050">
            <a:solidFill>
              <a:schemeClr val="accent2"/>
            </a:solidFill>
            <a:prstDash val="solid"/>
            <a:round/>
            <a:headEnd len="med" w="med" type="none"/>
            <a:tailEnd len="med" w="med" type="none"/>
          </a:ln>
        </p:spPr>
      </p:cxnSp>
      <p:cxnSp>
        <p:nvCxnSpPr>
          <p:cNvPr id="690" name="Google Shape;690;p55"/>
          <p:cNvCxnSpPr/>
          <p:nvPr/>
        </p:nvCxnSpPr>
        <p:spPr>
          <a:xfrm rot="10800000">
            <a:off x="14423200" y="7434851"/>
            <a:ext cx="0" cy="371400"/>
          </a:xfrm>
          <a:prstGeom prst="straightConnector1">
            <a:avLst/>
          </a:prstGeom>
          <a:noFill/>
          <a:ln cap="flat" cmpd="sng" w="19050">
            <a:solidFill>
              <a:schemeClr val="accent2"/>
            </a:solidFill>
            <a:prstDash val="solid"/>
            <a:round/>
            <a:headEnd len="med" w="med" type="none"/>
            <a:tailEnd len="med" w="med" type="none"/>
          </a:ln>
        </p:spPr>
      </p:cxnSp>
      <p:cxnSp>
        <p:nvCxnSpPr>
          <p:cNvPr id="691" name="Google Shape;691;p55"/>
          <p:cNvCxnSpPr>
            <a:endCxn id="692" idx="2"/>
          </p:cNvCxnSpPr>
          <p:nvPr/>
        </p:nvCxnSpPr>
        <p:spPr>
          <a:xfrm flipH="1" rot="10800000">
            <a:off x="12104000" y="6793642"/>
            <a:ext cx="1200" cy="619800"/>
          </a:xfrm>
          <a:prstGeom prst="straightConnector1">
            <a:avLst/>
          </a:prstGeom>
          <a:noFill/>
          <a:ln cap="flat" cmpd="sng" w="19050">
            <a:solidFill>
              <a:schemeClr val="accent2"/>
            </a:solidFill>
            <a:prstDash val="solid"/>
            <a:round/>
            <a:headEnd len="med" w="med" type="none"/>
            <a:tailEnd len="med" w="med" type="none"/>
          </a:ln>
        </p:spPr>
      </p:cxnSp>
      <p:cxnSp>
        <p:nvCxnSpPr>
          <p:cNvPr id="693" name="Google Shape;693;p55"/>
          <p:cNvCxnSpPr>
            <a:stCxn id="678" idx="0"/>
            <a:endCxn id="694" idx="2"/>
          </p:cNvCxnSpPr>
          <p:nvPr/>
        </p:nvCxnSpPr>
        <p:spPr>
          <a:xfrm rot="10800000">
            <a:off x="4541600" y="6793550"/>
            <a:ext cx="0" cy="973200"/>
          </a:xfrm>
          <a:prstGeom prst="straightConnector1">
            <a:avLst/>
          </a:prstGeom>
          <a:noFill/>
          <a:ln cap="flat" cmpd="sng" w="19050">
            <a:solidFill>
              <a:schemeClr val="accent3"/>
            </a:solidFill>
            <a:prstDash val="solid"/>
            <a:round/>
            <a:headEnd len="med" w="med" type="none"/>
            <a:tailEnd len="med" w="med" type="none"/>
          </a:ln>
        </p:spPr>
      </p:cxnSp>
      <p:cxnSp>
        <p:nvCxnSpPr>
          <p:cNvPr id="695" name="Google Shape;695;p55"/>
          <p:cNvCxnSpPr/>
          <p:nvPr/>
        </p:nvCxnSpPr>
        <p:spPr>
          <a:xfrm rot="10800000">
            <a:off x="9144050" y="5104650"/>
            <a:ext cx="0" cy="566400"/>
          </a:xfrm>
          <a:prstGeom prst="straightConnector1">
            <a:avLst/>
          </a:prstGeom>
          <a:noFill/>
          <a:ln cap="flat" cmpd="sng" w="19050">
            <a:solidFill>
              <a:schemeClr val="accent3"/>
            </a:solidFill>
            <a:prstDash val="solid"/>
            <a:round/>
            <a:headEnd len="med" w="med" type="none"/>
            <a:tailEnd len="med" w="med" type="none"/>
          </a:ln>
        </p:spPr>
      </p:cxnSp>
      <p:sp>
        <p:nvSpPr>
          <p:cNvPr id="696" name="Google Shape;696;p55"/>
          <p:cNvSpPr/>
          <p:nvPr/>
        </p:nvSpPr>
        <p:spPr>
          <a:xfrm>
            <a:off x="5225150" y="2540725"/>
            <a:ext cx="7837800" cy="27828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 name="Google Shape;697;p55"/>
          <p:cNvSpPr txBox="1"/>
          <p:nvPr/>
        </p:nvSpPr>
        <p:spPr>
          <a:xfrm>
            <a:off x="5877202" y="3798808"/>
            <a:ext cx="2994000" cy="9180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3200">
                <a:solidFill>
                  <a:srgbClr val="00004D"/>
                </a:solidFill>
                <a:latin typeface="Anaheim"/>
                <a:ea typeface="Anaheim"/>
                <a:cs typeface="Anaheim"/>
                <a:sym typeface="Anaheim"/>
              </a:rPr>
              <a:t>$14,000</a:t>
            </a:r>
            <a:endParaRPr sz="3200">
              <a:solidFill>
                <a:srgbClr val="00004D"/>
              </a:solidFill>
              <a:latin typeface="Anaheim"/>
              <a:ea typeface="Anaheim"/>
              <a:cs typeface="Anaheim"/>
              <a:sym typeface="Anaheim"/>
            </a:endParaRPr>
          </a:p>
        </p:txBody>
      </p:sp>
      <p:sp>
        <p:nvSpPr>
          <p:cNvPr id="698" name="Google Shape;698;p55"/>
          <p:cNvSpPr txBox="1"/>
          <p:nvPr/>
        </p:nvSpPr>
        <p:spPr>
          <a:xfrm>
            <a:off x="5604350" y="2900300"/>
            <a:ext cx="3540000" cy="9882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000">
                <a:solidFill>
                  <a:srgbClr val="00004D"/>
                </a:solidFill>
                <a:latin typeface="Comfortaa"/>
                <a:ea typeface="Comfortaa"/>
                <a:cs typeface="Comfortaa"/>
                <a:sym typeface="Comfortaa"/>
              </a:rPr>
              <a:t>Budget</a:t>
            </a:r>
            <a:endParaRPr sz="4000">
              <a:solidFill>
                <a:srgbClr val="00004D"/>
              </a:solidFill>
              <a:latin typeface="Comfortaa"/>
              <a:ea typeface="Comfortaa"/>
              <a:cs typeface="Comfortaa"/>
              <a:sym typeface="Comfortaa"/>
            </a:endParaRPr>
          </a:p>
        </p:txBody>
      </p:sp>
      <p:sp>
        <p:nvSpPr>
          <p:cNvPr id="699" name="Google Shape;699;p55"/>
          <p:cNvSpPr txBox="1"/>
          <p:nvPr/>
        </p:nvSpPr>
        <p:spPr>
          <a:xfrm>
            <a:off x="9385496" y="3798807"/>
            <a:ext cx="2994000" cy="9180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3200">
                <a:solidFill>
                  <a:srgbClr val="00004D"/>
                </a:solidFill>
                <a:latin typeface="Anaheim"/>
                <a:ea typeface="Anaheim"/>
                <a:cs typeface="Anaheim"/>
                <a:sym typeface="Anaheim"/>
              </a:rPr>
              <a:t>Multimedia</a:t>
            </a:r>
            <a:endParaRPr sz="3200">
              <a:solidFill>
                <a:srgbClr val="00004D"/>
              </a:solidFill>
              <a:latin typeface="Anaheim"/>
              <a:ea typeface="Anaheim"/>
              <a:cs typeface="Anaheim"/>
              <a:sym typeface="Anaheim"/>
            </a:endParaRPr>
          </a:p>
        </p:txBody>
      </p:sp>
      <p:sp>
        <p:nvSpPr>
          <p:cNvPr id="700" name="Google Shape;700;p55"/>
          <p:cNvSpPr txBox="1"/>
          <p:nvPr/>
        </p:nvSpPr>
        <p:spPr>
          <a:xfrm>
            <a:off x="9112500" y="2923650"/>
            <a:ext cx="35400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000">
                <a:solidFill>
                  <a:srgbClr val="00004D"/>
                </a:solidFill>
                <a:latin typeface="Comfortaa"/>
                <a:ea typeface="Comfortaa"/>
                <a:cs typeface="Comfortaa"/>
                <a:sym typeface="Comfortaa"/>
              </a:rPr>
              <a:t>Channel</a:t>
            </a:r>
            <a:endParaRPr sz="4000">
              <a:solidFill>
                <a:srgbClr val="00004D"/>
              </a:solidFill>
              <a:latin typeface="Comfortaa"/>
              <a:ea typeface="Comfortaa"/>
              <a:cs typeface="Comfortaa"/>
              <a:sym typeface="Comfortaa"/>
            </a:endParaRPr>
          </a:p>
        </p:txBody>
      </p:sp>
      <p:sp>
        <p:nvSpPr>
          <p:cNvPr id="694" name="Google Shape;694;p55"/>
          <p:cNvSpPr txBox="1"/>
          <p:nvPr/>
        </p:nvSpPr>
        <p:spPr>
          <a:xfrm>
            <a:off x="2084252" y="5828850"/>
            <a:ext cx="491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000">
                <a:solidFill>
                  <a:srgbClr val="00004D"/>
                </a:solidFill>
                <a:latin typeface="Comfortaa"/>
                <a:ea typeface="Comfortaa"/>
                <a:cs typeface="Comfortaa"/>
                <a:sym typeface="Comfortaa"/>
              </a:rPr>
              <a:t>Description</a:t>
            </a:r>
            <a:endParaRPr sz="4000">
              <a:solidFill>
                <a:srgbClr val="00004D"/>
              </a:solidFill>
              <a:latin typeface="Comfortaa"/>
              <a:ea typeface="Comfortaa"/>
              <a:cs typeface="Comfortaa"/>
              <a:sym typeface="Comfortaa"/>
            </a:endParaRPr>
          </a:p>
        </p:txBody>
      </p:sp>
      <p:sp>
        <p:nvSpPr>
          <p:cNvPr id="692" name="Google Shape;692;p55"/>
          <p:cNvSpPr txBox="1"/>
          <p:nvPr/>
        </p:nvSpPr>
        <p:spPr>
          <a:xfrm>
            <a:off x="10118600" y="5828842"/>
            <a:ext cx="3973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000">
                <a:solidFill>
                  <a:srgbClr val="00004D"/>
                </a:solidFill>
                <a:latin typeface="Comfortaa"/>
                <a:ea typeface="Comfortaa"/>
                <a:cs typeface="Comfortaa"/>
                <a:sym typeface="Comfortaa"/>
              </a:rPr>
              <a:t>Goals</a:t>
            </a:r>
            <a:endParaRPr sz="4000">
              <a:solidFill>
                <a:srgbClr val="00004D"/>
              </a:solidFill>
              <a:latin typeface="Comfortaa"/>
              <a:ea typeface="Comfortaa"/>
              <a:cs typeface="Comfortaa"/>
              <a:sym typeface="Comforta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56"/>
          <p:cNvSpPr/>
          <p:nvPr/>
        </p:nvSpPr>
        <p:spPr>
          <a:xfrm>
            <a:off x="1854850" y="2754200"/>
            <a:ext cx="4674600" cy="6116400"/>
          </a:xfrm>
          <a:prstGeom prst="roundRect">
            <a:avLst>
              <a:gd fmla="val 11764"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 name="Google Shape;706;p56"/>
          <p:cNvSpPr txBox="1"/>
          <p:nvPr>
            <p:ph type="title"/>
          </p:nvPr>
        </p:nvSpPr>
        <p:spPr>
          <a:xfrm>
            <a:off x="1440000" y="890050"/>
            <a:ext cx="154080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6000"/>
              <a:t>PR</a:t>
            </a:r>
            <a:r>
              <a:rPr lang="en" sz="6000"/>
              <a:t> outreach</a:t>
            </a:r>
            <a:endParaRPr sz="6000"/>
          </a:p>
        </p:txBody>
      </p:sp>
      <p:sp>
        <p:nvSpPr>
          <p:cNvPr id="707" name="Google Shape;707;p56"/>
          <p:cNvSpPr txBox="1"/>
          <p:nvPr/>
        </p:nvSpPr>
        <p:spPr>
          <a:xfrm>
            <a:off x="2150050" y="3013421"/>
            <a:ext cx="4084200" cy="18186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000">
                <a:latin typeface="Comfortaa"/>
                <a:ea typeface="Comfortaa"/>
                <a:cs typeface="Comfortaa"/>
                <a:sym typeface="Comfortaa"/>
              </a:rPr>
              <a:t>M</a:t>
            </a:r>
            <a:r>
              <a:rPr lang="en" sz="4000">
                <a:latin typeface="Comfortaa"/>
                <a:ea typeface="Comfortaa"/>
                <a:cs typeface="Comfortaa"/>
                <a:sym typeface="Comfortaa"/>
              </a:rPr>
              <a:t>edia channels</a:t>
            </a:r>
            <a:endParaRPr sz="4000">
              <a:latin typeface="Comfortaa"/>
              <a:ea typeface="Comfortaa"/>
              <a:cs typeface="Comfortaa"/>
              <a:sym typeface="Comfortaa"/>
            </a:endParaRPr>
          </a:p>
        </p:txBody>
      </p:sp>
      <p:sp>
        <p:nvSpPr>
          <p:cNvPr id="708" name="Google Shape;708;p56"/>
          <p:cNvSpPr txBox="1"/>
          <p:nvPr/>
        </p:nvSpPr>
        <p:spPr>
          <a:xfrm>
            <a:off x="8009733" y="3013375"/>
            <a:ext cx="2856600" cy="9792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000">
                <a:latin typeface="Comfortaa"/>
                <a:ea typeface="Comfortaa"/>
                <a:cs typeface="Comfortaa"/>
                <a:sym typeface="Comfortaa"/>
              </a:rPr>
              <a:t>G</a:t>
            </a:r>
            <a:r>
              <a:rPr lang="en" sz="4000">
                <a:latin typeface="Comfortaa"/>
                <a:ea typeface="Comfortaa"/>
                <a:cs typeface="Comfortaa"/>
                <a:sym typeface="Comfortaa"/>
              </a:rPr>
              <a:t>oals</a:t>
            </a:r>
            <a:endParaRPr sz="4000">
              <a:latin typeface="Comfortaa"/>
              <a:ea typeface="Comfortaa"/>
              <a:cs typeface="Comfortaa"/>
              <a:sym typeface="Comfortaa"/>
            </a:endParaRPr>
          </a:p>
        </p:txBody>
      </p:sp>
      <p:sp>
        <p:nvSpPr>
          <p:cNvPr id="709" name="Google Shape;709;p56"/>
          <p:cNvSpPr txBox="1"/>
          <p:nvPr/>
        </p:nvSpPr>
        <p:spPr>
          <a:xfrm>
            <a:off x="7734879" y="4181194"/>
            <a:ext cx="3639000" cy="1396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rgbClr val="00004D"/>
                </a:solidFill>
                <a:latin typeface="Anaheim"/>
                <a:ea typeface="Anaheim"/>
                <a:cs typeface="Anaheim"/>
                <a:sym typeface="Anaheim"/>
              </a:rPr>
              <a:t>Mercury is the smallest planet</a:t>
            </a:r>
            <a:endParaRPr sz="2800">
              <a:solidFill>
                <a:srgbClr val="00004D"/>
              </a:solidFill>
              <a:latin typeface="Anaheim"/>
              <a:ea typeface="Anaheim"/>
              <a:cs typeface="Anaheim"/>
              <a:sym typeface="Anaheim"/>
            </a:endParaRPr>
          </a:p>
        </p:txBody>
      </p:sp>
      <p:sp>
        <p:nvSpPr>
          <p:cNvPr id="710" name="Google Shape;710;p56"/>
          <p:cNvSpPr txBox="1"/>
          <p:nvPr/>
        </p:nvSpPr>
        <p:spPr>
          <a:xfrm>
            <a:off x="7720683" y="6480431"/>
            <a:ext cx="3639000" cy="1396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rgbClr val="00004D"/>
                </a:solidFill>
                <a:latin typeface="Anaheim"/>
                <a:ea typeface="Anaheim"/>
                <a:cs typeface="Anaheim"/>
                <a:sym typeface="Anaheim"/>
              </a:rPr>
              <a:t>Neptune is far away from Earth</a:t>
            </a:r>
            <a:endParaRPr sz="2800">
              <a:solidFill>
                <a:srgbClr val="00004D"/>
              </a:solidFill>
              <a:latin typeface="Anaheim"/>
              <a:ea typeface="Anaheim"/>
              <a:cs typeface="Anaheim"/>
              <a:sym typeface="Anaheim"/>
            </a:endParaRPr>
          </a:p>
          <a:p>
            <a:pPr indent="0" lvl="0" marL="0" rtl="0" algn="ctr">
              <a:spcBef>
                <a:spcPts val="0"/>
              </a:spcBef>
              <a:spcAft>
                <a:spcPts val="0"/>
              </a:spcAft>
              <a:buNone/>
            </a:pPr>
            <a:r>
              <a:t/>
            </a:r>
            <a:endParaRPr sz="2800">
              <a:solidFill>
                <a:srgbClr val="00004D"/>
              </a:solidFill>
              <a:latin typeface="Anaheim"/>
              <a:ea typeface="Anaheim"/>
              <a:cs typeface="Anaheim"/>
              <a:sym typeface="Anaheim"/>
            </a:endParaRPr>
          </a:p>
        </p:txBody>
      </p:sp>
      <p:sp>
        <p:nvSpPr>
          <p:cNvPr id="711" name="Google Shape;711;p56"/>
          <p:cNvSpPr txBox="1"/>
          <p:nvPr/>
        </p:nvSpPr>
        <p:spPr>
          <a:xfrm>
            <a:off x="12055650" y="3034750"/>
            <a:ext cx="4377600" cy="9792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000">
                <a:latin typeface="Comfortaa"/>
                <a:ea typeface="Comfortaa"/>
                <a:cs typeface="Comfortaa"/>
                <a:sym typeface="Comfortaa"/>
              </a:rPr>
              <a:t>C</a:t>
            </a:r>
            <a:r>
              <a:rPr lang="en" sz="4000">
                <a:latin typeface="Comfortaa"/>
                <a:ea typeface="Comfortaa"/>
                <a:cs typeface="Comfortaa"/>
                <a:sym typeface="Comfortaa"/>
              </a:rPr>
              <a:t>onversion</a:t>
            </a:r>
            <a:endParaRPr sz="4000">
              <a:latin typeface="Comfortaa"/>
              <a:ea typeface="Comfortaa"/>
              <a:cs typeface="Comfortaa"/>
              <a:sym typeface="Comfortaa"/>
            </a:endParaRPr>
          </a:p>
        </p:txBody>
      </p:sp>
      <p:sp>
        <p:nvSpPr>
          <p:cNvPr id="712" name="Google Shape;712;p56"/>
          <p:cNvSpPr txBox="1"/>
          <p:nvPr/>
        </p:nvSpPr>
        <p:spPr>
          <a:xfrm>
            <a:off x="12909479" y="4182094"/>
            <a:ext cx="2835000" cy="1395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000">
                <a:latin typeface="Comfortaa"/>
                <a:ea typeface="Comfortaa"/>
                <a:cs typeface="Comfortaa"/>
                <a:sym typeface="Comfortaa"/>
              </a:rPr>
              <a:t>20%</a:t>
            </a:r>
            <a:endParaRPr sz="4000">
              <a:latin typeface="Comfortaa"/>
              <a:ea typeface="Comfortaa"/>
              <a:cs typeface="Comfortaa"/>
              <a:sym typeface="Comfortaa"/>
            </a:endParaRPr>
          </a:p>
        </p:txBody>
      </p:sp>
      <p:sp>
        <p:nvSpPr>
          <p:cNvPr id="713" name="Google Shape;713;p56"/>
          <p:cNvSpPr txBox="1"/>
          <p:nvPr/>
        </p:nvSpPr>
        <p:spPr>
          <a:xfrm>
            <a:off x="12922983" y="6481331"/>
            <a:ext cx="2835000" cy="1395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000">
                <a:latin typeface="Comfortaa"/>
                <a:ea typeface="Comfortaa"/>
                <a:cs typeface="Comfortaa"/>
                <a:sym typeface="Comfortaa"/>
              </a:rPr>
              <a:t>50%</a:t>
            </a:r>
            <a:endParaRPr sz="4000">
              <a:latin typeface="Comfortaa"/>
              <a:ea typeface="Comfortaa"/>
              <a:cs typeface="Comfortaa"/>
              <a:sym typeface="Comfortaa"/>
            </a:endParaRPr>
          </a:p>
        </p:txBody>
      </p:sp>
      <p:sp>
        <p:nvSpPr>
          <p:cNvPr id="714" name="Google Shape;714;p56"/>
          <p:cNvSpPr txBox="1"/>
          <p:nvPr/>
        </p:nvSpPr>
        <p:spPr>
          <a:xfrm>
            <a:off x="2150051" y="5068450"/>
            <a:ext cx="4084200" cy="3024000"/>
          </a:xfrm>
          <a:prstGeom prst="rect">
            <a:avLst/>
          </a:prstGeom>
          <a:noFill/>
          <a:ln>
            <a:noFill/>
          </a:ln>
        </p:spPr>
        <p:txBody>
          <a:bodyPr anchorCtr="0" anchor="t" bIns="182850" lIns="182850" spcFirstLastPara="1" rIns="182850" wrap="square" tIns="182850">
            <a:noAutofit/>
          </a:bodyPr>
          <a:lstStyle/>
          <a:p>
            <a:pPr indent="-635000" lvl="0" marL="914400" rtl="0" algn="l">
              <a:lnSpc>
                <a:spcPct val="150000"/>
              </a:lnSpc>
              <a:spcBef>
                <a:spcPts val="0"/>
              </a:spcBef>
              <a:spcAft>
                <a:spcPts val="0"/>
              </a:spcAft>
              <a:buClr>
                <a:srgbClr val="00004D"/>
              </a:buClr>
              <a:buSzPts val="2800"/>
              <a:buFont typeface="Anaheim"/>
              <a:buChar char="●"/>
            </a:pPr>
            <a:r>
              <a:rPr lang="en" sz="2800">
                <a:solidFill>
                  <a:srgbClr val="00004D"/>
                </a:solidFill>
                <a:latin typeface="Anaheim"/>
                <a:ea typeface="Anaheim"/>
                <a:cs typeface="Anaheim"/>
                <a:sym typeface="Anaheim"/>
              </a:rPr>
              <a:t>Social media</a:t>
            </a:r>
            <a:endParaRPr sz="2800">
              <a:solidFill>
                <a:srgbClr val="00004D"/>
              </a:solidFill>
              <a:latin typeface="Anaheim"/>
              <a:ea typeface="Anaheim"/>
              <a:cs typeface="Anaheim"/>
              <a:sym typeface="Anaheim"/>
            </a:endParaRPr>
          </a:p>
          <a:p>
            <a:pPr indent="-635000" lvl="0" marL="914400" rtl="0" algn="l">
              <a:lnSpc>
                <a:spcPct val="150000"/>
              </a:lnSpc>
              <a:spcBef>
                <a:spcPts val="0"/>
              </a:spcBef>
              <a:spcAft>
                <a:spcPts val="0"/>
              </a:spcAft>
              <a:buClr>
                <a:srgbClr val="00004D"/>
              </a:buClr>
              <a:buSzPts val="2800"/>
              <a:buFont typeface="Anaheim"/>
              <a:buChar char="●"/>
            </a:pPr>
            <a:r>
              <a:rPr lang="en" sz="2800">
                <a:solidFill>
                  <a:srgbClr val="00004D"/>
                </a:solidFill>
                <a:latin typeface="Anaheim"/>
                <a:ea typeface="Anaheim"/>
                <a:cs typeface="Anaheim"/>
                <a:sym typeface="Anaheim"/>
              </a:rPr>
              <a:t>Newsletter</a:t>
            </a:r>
            <a:endParaRPr sz="2800">
              <a:solidFill>
                <a:srgbClr val="00004D"/>
              </a:solidFill>
              <a:latin typeface="Anaheim"/>
              <a:ea typeface="Anaheim"/>
              <a:cs typeface="Anaheim"/>
              <a:sym typeface="Anaheim"/>
            </a:endParaRPr>
          </a:p>
          <a:p>
            <a:pPr indent="-635000" lvl="0" marL="914400" rtl="0" algn="l">
              <a:lnSpc>
                <a:spcPct val="150000"/>
              </a:lnSpc>
              <a:spcBef>
                <a:spcPts val="0"/>
              </a:spcBef>
              <a:spcAft>
                <a:spcPts val="0"/>
              </a:spcAft>
              <a:buClr>
                <a:srgbClr val="00004D"/>
              </a:buClr>
              <a:buSzPts val="2800"/>
              <a:buFont typeface="Anaheim"/>
              <a:buChar char="●"/>
            </a:pPr>
            <a:r>
              <a:rPr lang="en" sz="2800">
                <a:solidFill>
                  <a:srgbClr val="00004D"/>
                </a:solidFill>
                <a:latin typeface="Anaheim"/>
                <a:ea typeface="Anaheim"/>
                <a:cs typeface="Anaheim"/>
                <a:sym typeface="Anaheim"/>
              </a:rPr>
              <a:t>Landing page</a:t>
            </a:r>
            <a:endParaRPr sz="2800">
              <a:solidFill>
                <a:srgbClr val="00004D"/>
              </a:solidFill>
              <a:latin typeface="Anaheim"/>
              <a:ea typeface="Anaheim"/>
              <a:cs typeface="Anaheim"/>
              <a:sym typeface="Anaheim"/>
            </a:endParaRPr>
          </a:p>
          <a:p>
            <a:pPr indent="-635000" lvl="0" marL="914400" rtl="0" algn="l">
              <a:lnSpc>
                <a:spcPct val="150000"/>
              </a:lnSpc>
              <a:spcBef>
                <a:spcPts val="0"/>
              </a:spcBef>
              <a:spcAft>
                <a:spcPts val="0"/>
              </a:spcAft>
              <a:buClr>
                <a:srgbClr val="00004D"/>
              </a:buClr>
              <a:buSzPts val="2800"/>
              <a:buFont typeface="Anaheim"/>
              <a:buChar char="●"/>
            </a:pPr>
            <a:r>
              <a:rPr lang="en" sz="2800">
                <a:solidFill>
                  <a:srgbClr val="00004D"/>
                </a:solidFill>
                <a:latin typeface="Anaheim"/>
                <a:ea typeface="Anaheim"/>
                <a:cs typeface="Anaheim"/>
                <a:sym typeface="Anaheim"/>
              </a:rPr>
              <a:t>Podcast</a:t>
            </a:r>
            <a:endParaRPr sz="2800">
              <a:solidFill>
                <a:srgbClr val="00004D"/>
              </a:solidFill>
              <a:latin typeface="Anaheim"/>
              <a:ea typeface="Anaheim"/>
              <a:cs typeface="Anaheim"/>
              <a:sym typeface="Anaheim"/>
            </a:endParaRPr>
          </a:p>
        </p:txBody>
      </p:sp>
      <p:cxnSp>
        <p:nvCxnSpPr>
          <p:cNvPr id="715" name="Google Shape;715;p56"/>
          <p:cNvCxnSpPr/>
          <p:nvPr/>
        </p:nvCxnSpPr>
        <p:spPr>
          <a:xfrm>
            <a:off x="11740850" y="3163400"/>
            <a:ext cx="0" cy="5225400"/>
          </a:xfrm>
          <a:prstGeom prst="straightConnector1">
            <a:avLst/>
          </a:prstGeom>
          <a:noFill/>
          <a:ln cap="flat" cmpd="sng" w="28575">
            <a:solidFill>
              <a:schemeClr val="accent1"/>
            </a:solidFill>
            <a:prstDash val="solid"/>
            <a:round/>
            <a:headEnd len="med" w="med" type="none"/>
            <a:tailEnd len="med" w="med" type="none"/>
          </a:ln>
        </p:spPr>
      </p:cxnSp>
      <p:cxnSp>
        <p:nvCxnSpPr>
          <p:cNvPr id="716" name="Google Shape;716;p56"/>
          <p:cNvCxnSpPr/>
          <p:nvPr/>
        </p:nvCxnSpPr>
        <p:spPr>
          <a:xfrm>
            <a:off x="7318350" y="5838950"/>
            <a:ext cx="90810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0" name="Shape 720"/>
        <p:cNvGrpSpPr/>
        <p:nvPr/>
      </p:nvGrpSpPr>
      <p:grpSpPr>
        <a:xfrm>
          <a:off x="0" y="0"/>
          <a:ext cx="0" cy="0"/>
          <a:chOff x="0" y="0"/>
          <a:chExt cx="0" cy="0"/>
        </a:xfrm>
      </p:grpSpPr>
      <p:sp>
        <p:nvSpPr>
          <p:cNvPr id="721" name="Google Shape;721;p57"/>
          <p:cNvSpPr txBox="1"/>
          <p:nvPr>
            <p:ph type="title"/>
          </p:nvPr>
        </p:nvSpPr>
        <p:spPr>
          <a:xfrm>
            <a:off x="1430200" y="1070000"/>
            <a:ext cx="8721000" cy="1794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A</a:t>
            </a:r>
            <a:r>
              <a:rPr lang="en"/>
              <a:t> picture is worth a thousand words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58"/>
          <p:cNvSpPr/>
          <p:nvPr/>
        </p:nvSpPr>
        <p:spPr>
          <a:xfrm>
            <a:off x="1829475" y="3131950"/>
            <a:ext cx="14518800" cy="5587200"/>
          </a:xfrm>
          <a:prstGeom prst="roundRect">
            <a:avLst>
              <a:gd fmla="val 13362"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 name="Google Shape;727;p58"/>
          <p:cNvSpPr txBox="1"/>
          <p:nvPr>
            <p:ph type="title"/>
          </p:nvPr>
        </p:nvSpPr>
        <p:spPr>
          <a:xfrm>
            <a:off x="1440000" y="890050"/>
            <a:ext cx="15408000" cy="114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sz="6000"/>
              <a:t>B</a:t>
            </a:r>
            <a:r>
              <a:rPr lang="en" sz="6000"/>
              <a:t>udget allocation</a:t>
            </a:r>
            <a:endParaRPr sz="6000"/>
          </a:p>
        </p:txBody>
      </p:sp>
      <p:graphicFrame>
        <p:nvGraphicFramePr>
          <p:cNvPr id="728" name="Google Shape;728;p58"/>
          <p:cNvGraphicFramePr/>
          <p:nvPr/>
        </p:nvGraphicFramePr>
        <p:xfrm>
          <a:off x="1809775" y="3462100"/>
          <a:ext cx="3000000" cy="3000000"/>
        </p:xfrm>
        <a:graphic>
          <a:graphicData uri="http://schemas.openxmlformats.org/drawingml/2006/table">
            <a:tbl>
              <a:tblPr>
                <a:noFill/>
                <a:tableStyleId>{0D508222-AFAA-44D2-B04C-902E273B1C15}</a:tableStyleId>
              </a:tblPr>
              <a:tblGrid>
                <a:gridCol w="4536400"/>
                <a:gridCol w="3340600"/>
                <a:gridCol w="3340600"/>
                <a:gridCol w="3340600"/>
              </a:tblGrid>
              <a:tr h="1157550">
                <a:tc>
                  <a:txBody>
                    <a:bodyPr/>
                    <a:lstStyle/>
                    <a:p>
                      <a:pPr indent="0" lvl="0" marL="0" rtl="0" algn="ctr">
                        <a:spcBef>
                          <a:spcPts val="0"/>
                        </a:spcBef>
                        <a:spcAft>
                          <a:spcPts val="0"/>
                        </a:spcAft>
                        <a:buNone/>
                      </a:pPr>
                      <a:r>
                        <a:t/>
                      </a:r>
                      <a:endParaRPr b="1" sz="4000">
                        <a:solidFill>
                          <a:srgbClr val="FFFFFF"/>
                        </a:solidFill>
                        <a:latin typeface="Concert One"/>
                        <a:ea typeface="Concert One"/>
                        <a:cs typeface="Concert One"/>
                        <a:sym typeface="Concert One"/>
                      </a:endParaRPr>
                    </a:p>
                  </a:txBody>
                  <a:tcPr marT="182850" marB="182850" marR="182850" marL="182850" anchor="ctr">
                    <a:lnL cap="flat" cmpd="sng" w="9525">
                      <a:solidFill>
                        <a:srgbClr val="9E9E9E">
                          <a:alpha val="0"/>
                        </a:srgbClr>
                      </a:solidFill>
                      <a:prstDash val="solid"/>
                      <a:round/>
                      <a:headEnd len="sm" w="sm" type="none"/>
                      <a:tailEnd len="sm" w="sm" type="none"/>
                    </a:lnL>
                    <a:lnR cap="flat" cmpd="sng" w="19050">
                      <a:solidFill>
                        <a:srgbClr val="00004D">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rgbClr val="00004D">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4000">
                          <a:solidFill>
                            <a:srgbClr val="00004D"/>
                          </a:solidFill>
                          <a:latin typeface="Comfortaa"/>
                          <a:ea typeface="Comfortaa"/>
                          <a:cs typeface="Comfortaa"/>
                          <a:sym typeface="Comfortaa"/>
                        </a:rPr>
                        <a:t>J</a:t>
                      </a:r>
                      <a:r>
                        <a:rPr lang="en" sz="4000">
                          <a:solidFill>
                            <a:srgbClr val="00004D"/>
                          </a:solidFill>
                          <a:latin typeface="Comfortaa"/>
                          <a:ea typeface="Comfortaa"/>
                          <a:cs typeface="Comfortaa"/>
                          <a:sym typeface="Comfortaa"/>
                        </a:rPr>
                        <a:t>upiter</a:t>
                      </a:r>
                      <a:endParaRPr sz="4000">
                        <a:solidFill>
                          <a:srgbClr val="00004D"/>
                        </a:solidFill>
                        <a:latin typeface="Comfortaa"/>
                        <a:ea typeface="Comfortaa"/>
                        <a:cs typeface="Comfortaa"/>
                        <a:sym typeface="Comfortaa"/>
                      </a:endParaRPr>
                    </a:p>
                  </a:txBody>
                  <a:tcPr marT="182850" marB="182850" marR="182850" marL="182850" anchor="ctr">
                    <a:lnL cap="flat" cmpd="sng" w="19050">
                      <a:solidFill>
                        <a:srgbClr val="00004D">
                          <a:alpha val="0"/>
                        </a:srgbClr>
                      </a:solidFill>
                      <a:prstDash val="solid"/>
                      <a:round/>
                      <a:headEnd len="sm" w="sm" type="none"/>
                      <a:tailEnd len="sm" w="sm" type="none"/>
                    </a:lnL>
                    <a:lnR cap="flat" cmpd="sng" w="19050">
                      <a:solidFill>
                        <a:srgbClr val="00004D">
                          <a:alpha val="0"/>
                        </a:srgbClr>
                      </a:solidFill>
                      <a:prstDash val="solid"/>
                      <a:round/>
                      <a:headEnd len="sm" w="sm" type="none"/>
                      <a:tailEnd len="sm" w="sm" type="none"/>
                    </a:lnR>
                    <a:lnT cap="flat" cmpd="sng" w="19050">
                      <a:solidFill>
                        <a:srgbClr val="00004D">
                          <a:alpha val="0"/>
                        </a:srgbClr>
                      </a:solidFill>
                      <a:prstDash val="solid"/>
                      <a:round/>
                      <a:headEnd len="sm" w="sm" type="none"/>
                      <a:tailEnd len="sm" w="sm" type="none"/>
                    </a:lnT>
                    <a:lnB cap="flat" cmpd="sng" w="19050">
                      <a:solidFill>
                        <a:srgbClr val="00004D">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4000">
                          <a:solidFill>
                            <a:srgbClr val="00004D"/>
                          </a:solidFill>
                          <a:latin typeface="Comfortaa"/>
                          <a:ea typeface="Comfortaa"/>
                          <a:cs typeface="Comfortaa"/>
                          <a:sym typeface="Comfortaa"/>
                        </a:rPr>
                        <a:t>M</a:t>
                      </a:r>
                      <a:r>
                        <a:rPr lang="en" sz="4000">
                          <a:solidFill>
                            <a:srgbClr val="00004D"/>
                          </a:solidFill>
                          <a:latin typeface="Comfortaa"/>
                          <a:ea typeface="Comfortaa"/>
                          <a:cs typeface="Comfortaa"/>
                          <a:sym typeface="Comfortaa"/>
                        </a:rPr>
                        <a:t>ercury</a:t>
                      </a:r>
                      <a:endParaRPr sz="4000">
                        <a:solidFill>
                          <a:srgbClr val="00004D"/>
                        </a:solidFill>
                        <a:latin typeface="Comfortaa"/>
                        <a:ea typeface="Comfortaa"/>
                        <a:cs typeface="Comfortaa"/>
                        <a:sym typeface="Comfortaa"/>
                      </a:endParaRPr>
                    </a:p>
                  </a:txBody>
                  <a:tcPr marT="182850" marB="182850" marR="182850" marL="182850" anchor="ctr">
                    <a:lnL cap="flat" cmpd="sng" w="19050">
                      <a:solidFill>
                        <a:srgbClr val="00004D">
                          <a:alpha val="0"/>
                        </a:srgbClr>
                      </a:solidFill>
                      <a:prstDash val="solid"/>
                      <a:round/>
                      <a:headEnd len="sm" w="sm" type="none"/>
                      <a:tailEnd len="sm" w="sm" type="none"/>
                    </a:lnL>
                    <a:lnR cap="flat" cmpd="sng" w="19050">
                      <a:solidFill>
                        <a:srgbClr val="00004D">
                          <a:alpha val="0"/>
                        </a:srgbClr>
                      </a:solidFill>
                      <a:prstDash val="solid"/>
                      <a:round/>
                      <a:headEnd len="sm" w="sm" type="none"/>
                      <a:tailEnd len="sm" w="sm" type="none"/>
                    </a:lnR>
                    <a:lnT cap="flat" cmpd="sng" w="19050">
                      <a:solidFill>
                        <a:srgbClr val="00004D">
                          <a:alpha val="0"/>
                        </a:srgbClr>
                      </a:solidFill>
                      <a:prstDash val="solid"/>
                      <a:round/>
                      <a:headEnd len="sm" w="sm" type="none"/>
                      <a:tailEnd len="sm" w="sm" type="none"/>
                    </a:lnT>
                    <a:lnB cap="flat" cmpd="sng" w="19050">
                      <a:solidFill>
                        <a:srgbClr val="00004D">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4000">
                          <a:solidFill>
                            <a:srgbClr val="00004D"/>
                          </a:solidFill>
                          <a:latin typeface="Comfortaa"/>
                          <a:ea typeface="Comfortaa"/>
                          <a:cs typeface="Comfortaa"/>
                          <a:sym typeface="Comfortaa"/>
                        </a:rPr>
                        <a:t>V</a:t>
                      </a:r>
                      <a:r>
                        <a:rPr lang="en" sz="4000">
                          <a:solidFill>
                            <a:srgbClr val="00004D"/>
                          </a:solidFill>
                          <a:latin typeface="Comfortaa"/>
                          <a:ea typeface="Comfortaa"/>
                          <a:cs typeface="Comfortaa"/>
                          <a:sym typeface="Comfortaa"/>
                        </a:rPr>
                        <a:t>enus</a:t>
                      </a:r>
                      <a:endParaRPr sz="4000">
                        <a:solidFill>
                          <a:srgbClr val="00004D"/>
                        </a:solidFill>
                        <a:latin typeface="Comfortaa"/>
                        <a:ea typeface="Comfortaa"/>
                        <a:cs typeface="Comfortaa"/>
                        <a:sym typeface="Comfortaa"/>
                      </a:endParaRPr>
                    </a:p>
                  </a:txBody>
                  <a:tcPr marT="182850" marB="182850" marR="182850" marL="182850" anchor="ctr">
                    <a:lnL cap="flat" cmpd="sng" w="19050">
                      <a:solidFill>
                        <a:srgbClr val="00004D">
                          <a:alpha val="0"/>
                        </a:srgbClr>
                      </a:solidFill>
                      <a:prstDash val="solid"/>
                      <a:round/>
                      <a:headEnd len="sm" w="sm" type="none"/>
                      <a:tailEnd len="sm" w="sm" type="none"/>
                    </a:lnL>
                    <a:lnR cap="flat" cmpd="sng" w="19050">
                      <a:solidFill>
                        <a:srgbClr val="00004D">
                          <a:alpha val="0"/>
                        </a:srgbClr>
                      </a:solidFill>
                      <a:prstDash val="solid"/>
                      <a:round/>
                      <a:headEnd len="sm" w="sm" type="none"/>
                      <a:tailEnd len="sm" w="sm" type="none"/>
                    </a:lnR>
                    <a:lnT cap="flat" cmpd="sng" w="19050">
                      <a:solidFill>
                        <a:srgbClr val="00004D">
                          <a:alpha val="0"/>
                        </a:srgbClr>
                      </a:solidFill>
                      <a:prstDash val="solid"/>
                      <a:round/>
                      <a:headEnd len="sm" w="sm" type="none"/>
                      <a:tailEnd len="sm" w="sm" type="none"/>
                    </a:lnT>
                    <a:lnB cap="flat" cmpd="sng" w="19050">
                      <a:solidFill>
                        <a:srgbClr val="00004D">
                          <a:alpha val="0"/>
                        </a:srgbClr>
                      </a:solidFill>
                      <a:prstDash val="solid"/>
                      <a:round/>
                      <a:headEnd len="sm" w="sm" type="none"/>
                      <a:tailEnd len="sm" w="sm" type="none"/>
                    </a:lnB>
                  </a:tcPr>
                </a:tc>
              </a:tr>
              <a:tr h="1157550">
                <a:tc>
                  <a:txBody>
                    <a:bodyPr/>
                    <a:lstStyle/>
                    <a:p>
                      <a:pPr indent="0" lvl="0" marL="0" rtl="0" algn="ctr">
                        <a:spcBef>
                          <a:spcPts val="0"/>
                        </a:spcBef>
                        <a:spcAft>
                          <a:spcPts val="0"/>
                        </a:spcAft>
                        <a:buNone/>
                      </a:pPr>
                      <a:r>
                        <a:rPr lang="en" sz="4000">
                          <a:solidFill>
                            <a:srgbClr val="00004D"/>
                          </a:solidFill>
                          <a:latin typeface="Comfortaa"/>
                          <a:ea typeface="Comfortaa"/>
                          <a:cs typeface="Comfortaa"/>
                          <a:sym typeface="Comfortaa"/>
                        </a:rPr>
                        <a:t>S</a:t>
                      </a:r>
                      <a:r>
                        <a:rPr lang="en" sz="4000">
                          <a:solidFill>
                            <a:srgbClr val="00004D"/>
                          </a:solidFill>
                          <a:latin typeface="Comfortaa"/>
                          <a:ea typeface="Comfortaa"/>
                          <a:cs typeface="Comfortaa"/>
                          <a:sym typeface="Comfortaa"/>
                        </a:rPr>
                        <a:t>ocial media</a:t>
                      </a:r>
                      <a:endParaRPr sz="4000">
                        <a:solidFill>
                          <a:srgbClr val="00004D"/>
                        </a:solidFill>
                        <a:latin typeface="Comfortaa"/>
                        <a:ea typeface="Comfortaa"/>
                        <a:cs typeface="Comfortaa"/>
                        <a:sym typeface="Comfortaa"/>
                      </a:endParaRPr>
                    </a:p>
                  </a:txBody>
                  <a:tcPr marT="182850" marB="182850" marR="182850" marL="182850" anchor="ctr">
                    <a:lnL cap="flat" cmpd="sng" w="19050">
                      <a:solidFill>
                        <a:srgbClr val="00004D">
                          <a:alpha val="0"/>
                        </a:srgbClr>
                      </a:solidFill>
                      <a:prstDash val="solid"/>
                      <a:round/>
                      <a:headEnd len="sm" w="sm" type="none"/>
                      <a:tailEnd len="sm" w="sm" type="none"/>
                    </a:lnL>
                    <a:lnR cap="flat" cmpd="sng" w="19050">
                      <a:solidFill>
                        <a:srgbClr val="00004D">
                          <a:alpha val="0"/>
                        </a:srgbClr>
                      </a:solidFill>
                      <a:prstDash val="solid"/>
                      <a:round/>
                      <a:headEnd len="sm" w="sm" type="none"/>
                      <a:tailEnd len="sm" w="sm" type="none"/>
                    </a:lnR>
                    <a:lnT cap="flat" cmpd="sng" w="19050">
                      <a:solidFill>
                        <a:srgbClr val="00004D">
                          <a:alpha val="0"/>
                        </a:srgbClr>
                      </a:solidFill>
                      <a:prstDash val="solid"/>
                      <a:round/>
                      <a:headEnd len="sm" w="sm" type="none"/>
                      <a:tailEnd len="sm" w="sm" type="none"/>
                    </a:lnT>
                    <a:lnB cap="flat" cmpd="sng" w="19050">
                      <a:solidFill>
                        <a:srgbClr val="00004D">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rgbClr val="00004D"/>
                          </a:solidFill>
                          <a:latin typeface="Anaheim"/>
                          <a:ea typeface="Anaheim"/>
                          <a:cs typeface="Anaheim"/>
                          <a:sym typeface="Anaheim"/>
                        </a:rPr>
                        <a:t>$2,400</a:t>
                      </a:r>
                      <a:endParaRPr sz="2800">
                        <a:solidFill>
                          <a:srgbClr val="00004D"/>
                        </a:solidFill>
                        <a:latin typeface="Anaheim"/>
                        <a:ea typeface="Anaheim"/>
                        <a:cs typeface="Anaheim"/>
                        <a:sym typeface="Anaheim"/>
                      </a:endParaRPr>
                    </a:p>
                  </a:txBody>
                  <a:tcPr marT="182850" marB="182850" marR="182850" marL="182850" anchor="ctr">
                    <a:lnL cap="flat" cmpd="sng" w="19050">
                      <a:solidFill>
                        <a:srgbClr val="00004D">
                          <a:alpha val="0"/>
                        </a:srgbClr>
                      </a:solidFill>
                      <a:prstDash val="solid"/>
                      <a:round/>
                      <a:headEnd len="sm" w="sm" type="none"/>
                      <a:tailEnd len="sm" w="sm" type="none"/>
                    </a:lnL>
                    <a:lnR cap="flat" cmpd="sng" w="19050">
                      <a:solidFill>
                        <a:srgbClr val="00004D">
                          <a:alpha val="0"/>
                        </a:srgbClr>
                      </a:solidFill>
                      <a:prstDash val="solid"/>
                      <a:round/>
                      <a:headEnd len="sm" w="sm" type="none"/>
                      <a:tailEnd len="sm" w="sm" type="none"/>
                    </a:lnR>
                    <a:lnT cap="flat" cmpd="sng" w="19050">
                      <a:solidFill>
                        <a:srgbClr val="00004D">
                          <a:alpha val="0"/>
                        </a:srgbClr>
                      </a:solidFill>
                      <a:prstDash val="solid"/>
                      <a:round/>
                      <a:headEnd len="sm" w="sm" type="none"/>
                      <a:tailEnd len="sm" w="sm" type="none"/>
                    </a:lnT>
                    <a:lnB cap="flat" cmpd="sng" w="19050">
                      <a:solidFill>
                        <a:srgbClr val="00004D">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rgbClr val="00004D"/>
                          </a:solidFill>
                          <a:latin typeface="Anaheim"/>
                          <a:ea typeface="Anaheim"/>
                          <a:cs typeface="Anaheim"/>
                          <a:sym typeface="Anaheim"/>
                        </a:rPr>
                        <a:t>$3,500</a:t>
                      </a:r>
                      <a:endParaRPr sz="2800">
                        <a:solidFill>
                          <a:srgbClr val="00004D"/>
                        </a:solidFill>
                        <a:latin typeface="Anaheim"/>
                        <a:ea typeface="Anaheim"/>
                        <a:cs typeface="Anaheim"/>
                        <a:sym typeface="Anaheim"/>
                      </a:endParaRPr>
                    </a:p>
                  </a:txBody>
                  <a:tcPr marT="182850" marB="182850" marR="182850" marL="182850" anchor="ctr">
                    <a:lnL cap="flat" cmpd="sng" w="19050">
                      <a:solidFill>
                        <a:srgbClr val="00004D">
                          <a:alpha val="0"/>
                        </a:srgbClr>
                      </a:solidFill>
                      <a:prstDash val="solid"/>
                      <a:round/>
                      <a:headEnd len="sm" w="sm" type="none"/>
                      <a:tailEnd len="sm" w="sm" type="none"/>
                    </a:lnL>
                    <a:lnR cap="flat" cmpd="sng" w="19050">
                      <a:solidFill>
                        <a:srgbClr val="00004D">
                          <a:alpha val="0"/>
                        </a:srgbClr>
                      </a:solidFill>
                      <a:prstDash val="solid"/>
                      <a:round/>
                      <a:headEnd len="sm" w="sm" type="none"/>
                      <a:tailEnd len="sm" w="sm" type="none"/>
                    </a:lnR>
                    <a:lnT cap="flat" cmpd="sng" w="19050">
                      <a:solidFill>
                        <a:srgbClr val="00004D">
                          <a:alpha val="0"/>
                        </a:srgbClr>
                      </a:solidFill>
                      <a:prstDash val="solid"/>
                      <a:round/>
                      <a:headEnd len="sm" w="sm" type="none"/>
                      <a:tailEnd len="sm" w="sm" type="none"/>
                    </a:lnT>
                    <a:lnB cap="flat" cmpd="sng" w="19050">
                      <a:solidFill>
                        <a:srgbClr val="00004D">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rgbClr val="00004D"/>
                          </a:solidFill>
                          <a:latin typeface="Anaheim"/>
                          <a:ea typeface="Anaheim"/>
                          <a:cs typeface="Anaheim"/>
                          <a:sym typeface="Anaheim"/>
                        </a:rPr>
                        <a:t>$1,200</a:t>
                      </a:r>
                      <a:endParaRPr sz="2800">
                        <a:solidFill>
                          <a:srgbClr val="00004D"/>
                        </a:solidFill>
                        <a:latin typeface="Anaheim"/>
                        <a:ea typeface="Anaheim"/>
                        <a:cs typeface="Anaheim"/>
                        <a:sym typeface="Anaheim"/>
                      </a:endParaRPr>
                    </a:p>
                  </a:txBody>
                  <a:tcPr marT="182850" marB="182850" marR="182850" marL="182850" anchor="ctr">
                    <a:lnL cap="flat" cmpd="sng" w="19050">
                      <a:solidFill>
                        <a:srgbClr val="00004D">
                          <a:alpha val="0"/>
                        </a:srgbClr>
                      </a:solidFill>
                      <a:prstDash val="solid"/>
                      <a:round/>
                      <a:headEnd len="sm" w="sm" type="none"/>
                      <a:tailEnd len="sm" w="sm" type="none"/>
                    </a:lnL>
                    <a:lnR cap="flat" cmpd="sng" w="19050">
                      <a:solidFill>
                        <a:srgbClr val="00004D">
                          <a:alpha val="0"/>
                        </a:srgbClr>
                      </a:solidFill>
                      <a:prstDash val="solid"/>
                      <a:round/>
                      <a:headEnd len="sm" w="sm" type="none"/>
                      <a:tailEnd len="sm" w="sm" type="none"/>
                    </a:lnR>
                    <a:lnT cap="flat" cmpd="sng" w="19050">
                      <a:solidFill>
                        <a:srgbClr val="00004D">
                          <a:alpha val="0"/>
                        </a:srgbClr>
                      </a:solidFill>
                      <a:prstDash val="solid"/>
                      <a:round/>
                      <a:headEnd len="sm" w="sm" type="none"/>
                      <a:tailEnd len="sm" w="sm" type="none"/>
                    </a:lnT>
                    <a:lnB cap="flat" cmpd="sng" w="19050">
                      <a:solidFill>
                        <a:srgbClr val="00004D">
                          <a:alpha val="0"/>
                        </a:srgbClr>
                      </a:solidFill>
                      <a:prstDash val="solid"/>
                      <a:round/>
                      <a:headEnd len="sm" w="sm" type="none"/>
                      <a:tailEnd len="sm" w="sm" type="none"/>
                    </a:lnB>
                  </a:tcPr>
                </a:tc>
              </a:tr>
              <a:tr h="1157550">
                <a:tc>
                  <a:txBody>
                    <a:bodyPr/>
                    <a:lstStyle/>
                    <a:p>
                      <a:pPr indent="0" lvl="0" marL="0" rtl="0" algn="ctr">
                        <a:spcBef>
                          <a:spcPts val="0"/>
                        </a:spcBef>
                        <a:spcAft>
                          <a:spcPts val="0"/>
                        </a:spcAft>
                        <a:buNone/>
                      </a:pPr>
                      <a:r>
                        <a:rPr lang="en" sz="4000">
                          <a:solidFill>
                            <a:srgbClr val="00004D"/>
                          </a:solidFill>
                          <a:latin typeface="Comfortaa"/>
                          <a:ea typeface="Comfortaa"/>
                          <a:cs typeface="Comfortaa"/>
                          <a:sym typeface="Comfortaa"/>
                        </a:rPr>
                        <a:t>M</a:t>
                      </a:r>
                      <a:r>
                        <a:rPr lang="en" sz="4000">
                          <a:solidFill>
                            <a:srgbClr val="00004D"/>
                          </a:solidFill>
                          <a:latin typeface="Comfortaa"/>
                          <a:ea typeface="Comfortaa"/>
                          <a:cs typeface="Comfortaa"/>
                          <a:sym typeface="Comfortaa"/>
                        </a:rPr>
                        <a:t>ultimedia</a:t>
                      </a:r>
                      <a:endParaRPr sz="4000">
                        <a:solidFill>
                          <a:srgbClr val="00004D"/>
                        </a:solidFill>
                        <a:latin typeface="Comfortaa"/>
                        <a:ea typeface="Comfortaa"/>
                        <a:cs typeface="Comfortaa"/>
                        <a:sym typeface="Comfortaa"/>
                      </a:endParaRPr>
                    </a:p>
                  </a:txBody>
                  <a:tcPr marT="182850" marB="182850" marR="182850" marL="182850" anchor="ctr">
                    <a:lnL cap="flat" cmpd="sng" w="19050">
                      <a:solidFill>
                        <a:srgbClr val="00004D">
                          <a:alpha val="0"/>
                        </a:srgbClr>
                      </a:solidFill>
                      <a:prstDash val="solid"/>
                      <a:round/>
                      <a:headEnd len="sm" w="sm" type="none"/>
                      <a:tailEnd len="sm" w="sm" type="none"/>
                    </a:lnL>
                    <a:lnR cap="flat" cmpd="sng" w="19050">
                      <a:solidFill>
                        <a:srgbClr val="00004D">
                          <a:alpha val="0"/>
                        </a:srgbClr>
                      </a:solidFill>
                      <a:prstDash val="solid"/>
                      <a:round/>
                      <a:headEnd len="sm" w="sm" type="none"/>
                      <a:tailEnd len="sm" w="sm" type="none"/>
                    </a:lnR>
                    <a:lnT cap="flat" cmpd="sng" w="19050">
                      <a:solidFill>
                        <a:srgbClr val="00004D">
                          <a:alpha val="0"/>
                        </a:srgbClr>
                      </a:solidFill>
                      <a:prstDash val="solid"/>
                      <a:round/>
                      <a:headEnd len="sm" w="sm" type="none"/>
                      <a:tailEnd len="sm" w="sm" type="none"/>
                    </a:lnT>
                    <a:lnB cap="flat" cmpd="sng" w="19050">
                      <a:solidFill>
                        <a:srgbClr val="00004D">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rgbClr val="00004D"/>
                          </a:solidFill>
                          <a:latin typeface="Anaheim"/>
                          <a:ea typeface="Anaheim"/>
                          <a:cs typeface="Anaheim"/>
                          <a:sym typeface="Anaheim"/>
                        </a:rPr>
                        <a:t>$8,700</a:t>
                      </a:r>
                      <a:endParaRPr sz="2800">
                        <a:solidFill>
                          <a:srgbClr val="00004D"/>
                        </a:solidFill>
                        <a:latin typeface="Anaheim"/>
                        <a:ea typeface="Anaheim"/>
                        <a:cs typeface="Anaheim"/>
                        <a:sym typeface="Anaheim"/>
                      </a:endParaRPr>
                    </a:p>
                  </a:txBody>
                  <a:tcPr marT="182850" marB="182850" marR="182850" marL="182850" anchor="ctr">
                    <a:lnL cap="flat" cmpd="sng" w="19050">
                      <a:solidFill>
                        <a:srgbClr val="00004D">
                          <a:alpha val="0"/>
                        </a:srgbClr>
                      </a:solidFill>
                      <a:prstDash val="solid"/>
                      <a:round/>
                      <a:headEnd len="sm" w="sm" type="none"/>
                      <a:tailEnd len="sm" w="sm" type="none"/>
                    </a:lnL>
                    <a:lnR cap="flat" cmpd="sng" w="19050">
                      <a:solidFill>
                        <a:srgbClr val="00004D">
                          <a:alpha val="0"/>
                        </a:srgbClr>
                      </a:solidFill>
                      <a:prstDash val="solid"/>
                      <a:round/>
                      <a:headEnd len="sm" w="sm" type="none"/>
                      <a:tailEnd len="sm" w="sm" type="none"/>
                    </a:lnR>
                    <a:lnT cap="flat" cmpd="sng" w="19050">
                      <a:solidFill>
                        <a:srgbClr val="00004D">
                          <a:alpha val="0"/>
                        </a:srgbClr>
                      </a:solidFill>
                      <a:prstDash val="solid"/>
                      <a:round/>
                      <a:headEnd len="sm" w="sm" type="none"/>
                      <a:tailEnd len="sm" w="sm" type="none"/>
                    </a:lnT>
                    <a:lnB cap="flat" cmpd="sng" w="19050">
                      <a:solidFill>
                        <a:srgbClr val="00004D">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rgbClr val="00004D"/>
                          </a:solidFill>
                          <a:latin typeface="Anaheim"/>
                          <a:ea typeface="Anaheim"/>
                          <a:cs typeface="Anaheim"/>
                          <a:sym typeface="Anaheim"/>
                        </a:rPr>
                        <a:t>$4,000</a:t>
                      </a:r>
                      <a:endParaRPr sz="2800">
                        <a:solidFill>
                          <a:srgbClr val="00004D"/>
                        </a:solidFill>
                        <a:latin typeface="Anaheim"/>
                        <a:ea typeface="Anaheim"/>
                        <a:cs typeface="Anaheim"/>
                        <a:sym typeface="Anaheim"/>
                      </a:endParaRPr>
                    </a:p>
                  </a:txBody>
                  <a:tcPr marT="182850" marB="182850" marR="182850" marL="182850" anchor="ctr">
                    <a:lnL cap="flat" cmpd="sng" w="19050">
                      <a:solidFill>
                        <a:srgbClr val="00004D">
                          <a:alpha val="0"/>
                        </a:srgbClr>
                      </a:solidFill>
                      <a:prstDash val="solid"/>
                      <a:round/>
                      <a:headEnd len="sm" w="sm" type="none"/>
                      <a:tailEnd len="sm" w="sm" type="none"/>
                    </a:lnL>
                    <a:lnR cap="flat" cmpd="sng" w="19050">
                      <a:solidFill>
                        <a:srgbClr val="00004D">
                          <a:alpha val="0"/>
                        </a:srgbClr>
                      </a:solidFill>
                      <a:prstDash val="solid"/>
                      <a:round/>
                      <a:headEnd len="sm" w="sm" type="none"/>
                      <a:tailEnd len="sm" w="sm" type="none"/>
                    </a:lnR>
                    <a:lnT cap="flat" cmpd="sng" w="19050">
                      <a:solidFill>
                        <a:srgbClr val="00004D">
                          <a:alpha val="0"/>
                        </a:srgbClr>
                      </a:solidFill>
                      <a:prstDash val="solid"/>
                      <a:round/>
                      <a:headEnd len="sm" w="sm" type="none"/>
                      <a:tailEnd len="sm" w="sm" type="none"/>
                    </a:lnT>
                    <a:lnB cap="flat" cmpd="sng" w="19050">
                      <a:solidFill>
                        <a:srgbClr val="00004D">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rgbClr val="00004D"/>
                          </a:solidFill>
                          <a:latin typeface="Anaheim"/>
                          <a:ea typeface="Anaheim"/>
                          <a:cs typeface="Anaheim"/>
                          <a:sym typeface="Anaheim"/>
                        </a:rPr>
                        <a:t>$2,300</a:t>
                      </a:r>
                      <a:endParaRPr sz="2800">
                        <a:solidFill>
                          <a:srgbClr val="00004D"/>
                        </a:solidFill>
                        <a:latin typeface="Anaheim"/>
                        <a:ea typeface="Anaheim"/>
                        <a:cs typeface="Anaheim"/>
                        <a:sym typeface="Anaheim"/>
                      </a:endParaRPr>
                    </a:p>
                  </a:txBody>
                  <a:tcPr marT="182850" marB="182850" marR="182850" marL="182850" anchor="ctr">
                    <a:lnL cap="flat" cmpd="sng" w="19050">
                      <a:solidFill>
                        <a:srgbClr val="00004D">
                          <a:alpha val="0"/>
                        </a:srgbClr>
                      </a:solidFill>
                      <a:prstDash val="solid"/>
                      <a:round/>
                      <a:headEnd len="sm" w="sm" type="none"/>
                      <a:tailEnd len="sm" w="sm" type="none"/>
                    </a:lnL>
                    <a:lnR cap="flat" cmpd="sng" w="19050">
                      <a:solidFill>
                        <a:srgbClr val="00004D">
                          <a:alpha val="0"/>
                        </a:srgbClr>
                      </a:solidFill>
                      <a:prstDash val="solid"/>
                      <a:round/>
                      <a:headEnd len="sm" w="sm" type="none"/>
                      <a:tailEnd len="sm" w="sm" type="none"/>
                    </a:lnR>
                    <a:lnT cap="flat" cmpd="sng" w="19050">
                      <a:solidFill>
                        <a:srgbClr val="00004D">
                          <a:alpha val="0"/>
                        </a:srgbClr>
                      </a:solidFill>
                      <a:prstDash val="solid"/>
                      <a:round/>
                      <a:headEnd len="sm" w="sm" type="none"/>
                      <a:tailEnd len="sm" w="sm" type="none"/>
                    </a:lnT>
                    <a:lnB cap="flat" cmpd="sng" w="19050">
                      <a:solidFill>
                        <a:srgbClr val="00004D">
                          <a:alpha val="0"/>
                        </a:srgbClr>
                      </a:solidFill>
                      <a:prstDash val="solid"/>
                      <a:round/>
                      <a:headEnd len="sm" w="sm" type="none"/>
                      <a:tailEnd len="sm" w="sm" type="none"/>
                    </a:lnB>
                  </a:tcPr>
                </a:tc>
              </a:tr>
              <a:tr h="1157550">
                <a:tc>
                  <a:txBody>
                    <a:bodyPr/>
                    <a:lstStyle/>
                    <a:p>
                      <a:pPr indent="0" lvl="0" marL="0" rtl="0" algn="ctr">
                        <a:spcBef>
                          <a:spcPts val="0"/>
                        </a:spcBef>
                        <a:spcAft>
                          <a:spcPts val="0"/>
                        </a:spcAft>
                        <a:buNone/>
                      </a:pPr>
                      <a:r>
                        <a:rPr lang="en" sz="4000">
                          <a:solidFill>
                            <a:srgbClr val="00004D"/>
                          </a:solidFill>
                          <a:latin typeface="Comfortaa"/>
                          <a:ea typeface="Comfortaa"/>
                          <a:cs typeface="Comfortaa"/>
                          <a:sym typeface="Comfortaa"/>
                        </a:rPr>
                        <a:t>B</a:t>
                      </a:r>
                      <a:r>
                        <a:rPr lang="en" sz="4000">
                          <a:solidFill>
                            <a:srgbClr val="00004D"/>
                          </a:solidFill>
                          <a:latin typeface="Comfortaa"/>
                          <a:ea typeface="Comfortaa"/>
                          <a:cs typeface="Comfortaa"/>
                          <a:sym typeface="Comfortaa"/>
                        </a:rPr>
                        <a:t>illboard</a:t>
                      </a:r>
                      <a:endParaRPr sz="4000">
                        <a:solidFill>
                          <a:srgbClr val="00004D"/>
                        </a:solidFill>
                        <a:latin typeface="Comfortaa"/>
                        <a:ea typeface="Comfortaa"/>
                        <a:cs typeface="Comfortaa"/>
                        <a:sym typeface="Comfortaa"/>
                      </a:endParaRPr>
                    </a:p>
                  </a:txBody>
                  <a:tcPr marT="182850" marB="182850" marR="182850" marL="182850" anchor="ctr">
                    <a:lnL cap="flat" cmpd="sng" w="19050">
                      <a:solidFill>
                        <a:srgbClr val="00004D">
                          <a:alpha val="0"/>
                        </a:srgbClr>
                      </a:solidFill>
                      <a:prstDash val="solid"/>
                      <a:round/>
                      <a:headEnd len="sm" w="sm" type="none"/>
                      <a:tailEnd len="sm" w="sm" type="none"/>
                    </a:lnL>
                    <a:lnR cap="flat" cmpd="sng" w="19050">
                      <a:solidFill>
                        <a:srgbClr val="00004D">
                          <a:alpha val="0"/>
                        </a:srgbClr>
                      </a:solidFill>
                      <a:prstDash val="solid"/>
                      <a:round/>
                      <a:headEnd len="sm" w="sm" type="none"/>
                      <a:tailEnd len="sm" w="sm" type="none"/>
                    </a:lnR>
                    <a:lnT cap="flat" cmpd="sng" w="19050">
                      <a:solidFill>
                        <a:srgbClr val="00004D">
                          <a:alpha val="0"/>
                        </a:srgbClr>
                      </a:solidFill>
                      <a:prstDash val="solid"/>
                      <a:round/>
                      <a:headEnd len="sm" w="sm" type="none"/>
                      <a:tailEnd len="sm" w="sm" type="none"/>
                    </a:lnT>
                    <a:lnB cap="flat" cmpd="sng" w="19050">
                      <a:solidFill>
                        <a:srgbClr val="00004D">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rgbClr val="00004D"/>
                          </a:solidFill>
                          <a:latin typeface="Anaheim"/>
                          <a:ea typeface="Anaheim"/>
                          <a:cs typeface="Anaheim"/>
                          <a:sym typeface="Anaheim"/>
                        </a:rPr>
                        <a:t>$5,000</a:t>
                      </a:r>
                      <a:endParaRPr sz="2800">
                        <a:solidFill>
                          <a:srgbClr val="00004D"/>
                        </a:solidFill>
                        <a:latin typeface="Anaheim"/>
                        <a:ea typeface="Anaheim"/>
                        <a:cs typeface="Anaheim"/>
                        <a:sym typeface="Anaheim"/>
                      </a:endParaRPr>
                    </a:p>
                  </a:txBody>
                  <a:tcPr marT="182850" marB="182850" marR="182850" marL="182850" anchor="ctr">
                    <a:lnL cap="flat" cmpd="sng" w="19050">
                      <a:solidFill>
                        <a:srgbClr val="00004D">
                          <a:alpha val="0"/>
                        </a:srgbClr>
                      </a:solidFill>
                      <a:prstDash val="solid"/>
                      <a:round/>
                      <a:headEnd len="sm" w="sm" type="none"/>
                      <a:tailEnd len="sm" w="sm" type="none"/>
                    </a:lnL>
                    <a:lnR cap="flat" cmpd="sng" w="19050">
                      <a:solidFill>
                        <a:srgbClr val="00004D">
                          <a:alpha val="0"/>
                        </a:srgbClr>
                      </a:solidFill>
                      <a:prstDash val="solid"/>
                      <a:round/>
                      <a:headEnd len="sm" w="sm" type="none"/>
                      <a:tailEnd len="sm" w="sm" type="none"/>
                    </a:lnR>
                    <a:lnT cap="flat" cmpd="sng" w="19050">
                      <a:solidFill>
                        <a:srgbClr val="00004D">
                          <a:alpha val="0"/>
                        </a:srgbClr>
                      </a:solidFill>
                      <a:prstDash val="solid"/>
                      <a:round/>
                      <a:headEnd len="sm" w="sm" type="none"/>
                      <a:tailEnd len="sm" w="sm" type="none"/>
                    </a:lnT>
                    <a:lnB cap="flat" cmpd="sng" w="19050">
                      <a:solidFill>
                        <a:srgbClr val="00004D">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rgbClr val="00004D"/>
                          </a:solidFill>
                          <a:latin typeface="Anaheim"/>
                          <a:ea typeface="Anaheim"/>
                          <a:cs typeface="Anaheim"/>
                          <a:sym typeface="Anaheim"/>
                        </a:rPr>
                        <a:t>$2,700</a:t>
                      </a:r>
                      <a:endParaRPr sz="2800">
                        <a:solidFill>
                          <a:srgbClr val="00004D"/>
                        </a:solidFill>
                        <a:latin typeface="Anaheim"/>
                        <a:ea typeface="Anaheim"/>
                        <a:cs typeface="Anaheim"/>
                        <a:sym typeface="Anaheim"/>
                      </a:endParaRPr>
                    </a:p>
                  </a:txBody>
                  <a:tcPr marT="182850" marB="182850" marR="182850" marL="182850" anchor="ctr">
                    <a:lnL cap="flat" cmpd="sng" w="19050">
                      <a:solidFill>
                        <a:srgbClr val="00004D">
                          <a:alpha val="0"/>
                        </a:srgbClr>
                      </a:solidFill>
                      <a:prstDash val="solid"/>
                      <a:round/>
                      <a:headEnd len="sm" w="sm" type="none"/>
                      <a:tailEnd len="sm" w="sm" type="none"/>
                    </a:lnL>
                    <a:lnR cap="flat" cmpd="sng" w="19050">
                      <a:solidFill>
                        <a:srgbClr val="00004D">
                          <a:alpha val="0"/>
                        </a:srgbClr>
                      </a:solidFill>
                      <a:prstDash val="solid"/>
                      <a:round/>
                      <a:headEnd len="sm" w="sm" type="none"/>
                      <a:tailEnd len="sm" w="sm" type="none"/>
                    </a:lnR>
                    <a:lnT cap="flat" cmpd="sng" w="19050">
                      <a:solidFill>
                        <a:srgbClr val="00004D">
                          <a:alpha val="0"/>
                        </a:srgbClr>
                      </a:solidFill>
                      <a:prstDash val="solid"/>
                      <a:round/>
                      <a:headEnd len="sm" w="sm" type="none"/>
                      <a:tailEnd len="sm" w="sm" type="none"/>
                    </a:lnT>
                    <a:lnB cap="flat" cmpd="sng" w="19050">
                      <a:solidFill>
                        <a:srgbClr val="00004D">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rgbClr val="00004D"/>
                          </a:solidFill>
                          <a:latin typeface="Anaheim"/>
                          <a:ea typeface="Anaheim"/>
                          <a:cs typeface="Anaheim"/>
                          <a:sym typeface="Anaheim"/>
                        </a:rPr>
                        <a:t>$8,000</a:t>
                      </a:r>
                      <a:endParaRPr sz="2800">
                        <a:solidFill>
                          <a:srgbClr val="00004D"/>
                        </a:solidFill>
                        <a:latin typeface="Anaheim"/>
                        <a:ea typeface="Anaheim"/>
                        <a:cs typeface="Anaheim"/>
                        <a:sym typeface="Anaheim"/>
                      </a:endParaRPr>
                    </a:p>
                  </a:txBody>
                  <a:tcPr marT="182850" marB="182850" marR="182850" marL="182850" anchor="ctr">
                    <a:lnL cap="flat" cmpd="sng" w="19050">
                      <a:solidFill>
                        <a:srgbClr val="00004D">
                          <a:alpha val="0"/>
                        </a:srgbClr>
                      </a:solidFill>
                      <a:prstDash val="solid"/>
                      <a:round/>
                      <a:headEnd len="sm" w="sm" type="none"/>
                      <a:tailEnd len="sm" w="sm" type="none"/>
                    </a:lnL>
                    <a:lnR cap="flat" cmpd="sng" w="19050">
                      <a:solidFill>
                        <a:srgbClr val="00004D">
                          <a:alpha val="0"/>
                        </a:srgbClr>
                      </a:solidFill>
                      <a:prstDash val="solid"/>
                      <a:round/>
                      <a:headEnd len="sm" w="sm" type="none"/>
                      <a:tailEnd len="sm" w="sm" type="none"/>
                    </a:lnR>
                    <a:lnT cap="flat" cmpd="sng" w="19050">
                      <a:solidFill>
                        <a:srgbClr val="00004D">
                          <a:alpha val="0"/>
                        </a:srgbClr>
                      </a:solidFill>
                      <a:prstDash val="solid"/>
                      <a:round/>
                      <a:headEnd len="sm" w="sm" type="none"/>
                      <a:tailEnd len="sm" w="sm" type="none"/>
                    </a:lnT>
                    <a:lnB cap="flat" cmpd="sng" w="19050">
                      <a:solidFill>
                        <a:srgbClr val="00004D">
                          <a:alpha val="0"/>
                        </a:srgbClr>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6A9E7">
            <a:alpha val="7140"/>
          </a:srgbClr>
        </a:solidFill>
      </p:bgPr>
    </p:bg>
    <p:spTree>
      <p:nvGrpSpPr>
        <p:cNvPr id="732" name="Shape 732"/>
        <p:cNvGrpSpPr/>
        <p:nvPr/>
      </p:nvGrpSpPr>
      <p:grpSpPr>
        <a:xfrm>
          <a:off x="0" y="0"/>
          <a:ext cx="0" cy="0"/>
          <a:chOff x="0" y="0"/>
          <a:chExt cx="0" cy="0"/>
        </a:xfrm>
      </p:grpSpPr>
      <p:sp>
        <p:nvSpPr>
          <p:cNvPr id="733" name="Google Shape;733;p59"/>
          <p:cNvSpPr txBox="1"/>
          <p:nvPr>
            <p:ph type="title"/>
          </p:nvPr>
        </p:nvSpPr>
        <p:spPr>
          <a:xfrm>
            <a:off x="2568000" y="845400"/>
            <a:ext cx="13152000" cy="1656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9h 55m 23s</a:t>
            </a:r>
            <a:endParaRPr/>
          </a:p>
        </p:txBody>
      </p:sp>
      <p:sp>
        <p:nvSpPr>
          <p:cNvPr id="734" name="Google Shape;734;p59"/>
          <p:cNvSpPr txBox="1"/>
          <p:nvPr>
            <p:ph idx="1" type="subTitle"/>
          </p:nvPr>
        </p:nvSpPr>
        <p:spPr>
          <a:xfrm>
            <a:off x="2568000" y="2502000"/>
            <a:ext cx="13152000" cy="890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dk1"/>
                </a:solidFill>
              </a:rPr>
              <a:t>Jupiter's rotation period</a:t>
            </a:r>
            <a:endParaRPr>
              <a:solidFill>
                <a:schemeClr val="dk1"/>
              </a:solidFill>
            </a:endParaRPr>
          </a:p>
        </p:txBody>
      </p:sp>
      <p:sp>
        <p:nvSpPr>
          <p:cNvPr id="735" name="Google Shape;735;p59"/>
          <p:cNvSpPr txBox="1"/>
          <p:nvPr>
            <p:ph idx="2" type="title"/>
          </p:nvPr>
        </p:nvSpPr>
        <p:spPr>
          <a:xfrm>
            <a:off x="2568000" y="3757675"/>
            <a:ext cx="13152000" cy="1656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333,000</a:t>
            </a:r>
            <a:endParaRPr/>
          </a:p>
        </p:txBody>
      </p:sp>
      <p:sp>
        <p:nvSpPr>
          <p:cNvPr id="736" name="Google Shape;736;p59"/>
          <p:cNvSpPr txBox="1"/>
          <p:nvPr>
            <p:ph idx="3" type="subTitle"/>
          </p:nvPr>
        </p:nvSpPr>
        <p:spPr>
          <a:xfrm>
            <a:off x="2568000" y="5414275"/>
            <a:ext cx="13152000" cy="890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dk1"/>
                </a:solidFill>
              </a:rPr>
              <a:t>The Sun’s mass compared to Earth’s</a:t>
            </a:r>
            <a:endParaRPr>
              <a:solidFill>
                <a:schemeClr val="dk1"/>
              </a:solidFill>
            </a:endParaRPr>
          </a:p>
        </p:txBody>
      </p:sp>
      <p:sp>
        <p:nvSpPr>
          <p:cNvPr id="737" name="Google Shape;737;p59"/>
          <p:cNvSpPr txBox="1"/>
          <p:nvPr>
            <p:ph idx="4" type="title"/>
          </p:nvPr>
        </p:nvSpPr>
        <p:spPr>
          <a:xfrm>
            <a:off x="2568000" y="6669975"/>
            <a:ext cx="13152000" cy="1656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386,000 km</a:t>
            </a:r>
            <a:endParaRPr/>
          </a:p>
        </p:txBody>
      </p:sp>
      <p:sp>
        <p:nvSpPr>
          <p:cNvPr id="738" name="Google Shape;738;p59"/>
          <p:cNvSpPr txBox="1"/>
          <p:nvPr>
            <p:ph idx="5" type="subTitle"/>
          </p:nvPr>
        </p:nvSpPr>
        <p:spPr>
          <a:xfrm>
            <a:off x="2568000" y="8326575"/>
            <a:ext cx="13152000" cy="890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dk1"/>
                </a:solidFill>
              </a:rPr>
              <a:t>Distance between Earth and the Moon</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60"/>
          <p:cNvSpPr txBox="1"/>
          <p:nvPr>
            <p:ph type="title"/>
          </p:nvPr>
        </p:nvSpPr>
        <p:spPr>
          <a:xfrm>
            <a:off x="1440000" y="890050"/>
            <a:ext cx="154080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6000"/>
              <a:t>C</a:t>
            </a:r>
            <a:r>
              <a:rPr lang="en" sz="6000"/>
              <a:t>ampaign locations</a:t>
            </a:r>
            <a:endParaRPr sz="6000"/>
          </a:p>
        </p:txBody>
      </p:sp>
      <p:grpSp>
        <p:nvGrpSpPr>
          <p:cNvPr id="744" name="Google Shape;744;p60"/>
          <p:cNvGrpSpPr/>
          <p:nvPr/>
        </p:nvGrpSpPr>
        <p:grpSpPr>
          <a:xfrm>
            <a:off x="8017528" y="3407690"/>
            <a:ext cx="8454846" cy="4504205"/>
            <a:chOff x="233350" y="949250"/>
            <a:chExt cx="7137300" cy="3802300"/>
          </a:xfrm>
        </p:grpSpPr>
        <p:sp>
          <p:nvSpPr>
            <p:cNvPr id="745" name="Google Shape;745;p6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 name="Google Shape;746;p6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 name="Google Shape;747;p6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 name="Google Shape;748;p6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 name="Google Shape;749;p6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 name="Google Shape;750;p6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 name="Google Shape;751;p6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 name="Google Shape;752;p6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 name="Google Shape;753;p6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 name="Google Shape;754;p6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 name="Google Shape;755;p6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 name="Google Shape;756;p6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 name="Google Shape;757;p6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 name="Google Shape;758;p6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 name="Google Shape;759;p6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 name="Google Shape;760;p6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 name="Google Shape;761;p6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 name="Google Shape;762;p6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 name="Google Shape;763;p6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 name="Google Shape;764;p6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 name="Google Shape;765;p6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 name="Google Shape;766;p6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 name="Google Shape;767;p6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 name="Google Shape;768;p6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 name="Google Shape;769;p6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 name="Google Shape;770;p6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 name="Google Shape;771;p6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 name="Google Shape;772;p6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 name="Google Shape;773;p6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 name="Google Shape;774;p6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 name="Google Shape;775;p6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 name="Google Shape;776;p6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 name="Google Shape;777;p6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 name="Google Shape;778;p6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 name="Google Shape;779;p6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 name="Google Shape;780;p6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 name="Google Shape;781;p6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 name="Google Shape;782;p6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 name="Google Shape;783;p6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 name="Google Shape;784;p6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 name="Google Shape;785;p6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 name="Google Shape;786;p6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 name="Google Shape;787;p6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 name="Google Shape;788;p6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 name="Google Shape;789;p6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 name="Google Shape;790;p6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 name="Google Shape;791;p6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 name="Google Shape;792;p6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 name="Google Shape;793;p6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 name="Google Shape;794;p6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 name="Google Shape;795;p6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96" name="Google Shape;796;p60"/>
          <p:cNvSpPr txBox="1"/>
          <p:nvPr>
            <p:ph idx="4294967295" type="title"/>
          </p:nvPr>
        </p:nvSpPr>
        <p:spPr>
          <a:xfrm>
            <a:off x="1815625" y="3182500"/>
            <a:ext cx="4311600" cy="10554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sz="4000">
                <a:solidFill>
                  <a:srgbClr val="191919"/>
                </a:solidFill>
              </a:rPr>
              <a:t>Mercury </a:t>
            </a:r>
            <a:endParaRPr sz="4000"/>
          </a:p>
        </p:txBody>
      </p:sp>
      <p:sp>
        <p:nvSpPr>
          <p:cNvPr id="797" name="Google Shape;797;p60"/>
          <p:cNvSpPr txBox="1"/>
          <p:nvPr>
            <p:ph idx="4294967295" type="subTitle"/>
          </p:nvPr>
        </p:nvSpPr>
        <p:spPr>
          <a:xfrm>
            <a:off x="1815625" y="3943669"/>
            <a:ext cx="4311600" cy="1642200"/>
          </a:xfrm>
          <a:prstGeom prst="rect">
            <a:avLst/>
          </a:prstGeom>
        </p:spPr>
        <p:txBody>
          <a:bodyPr anchorCtr="0" anchor="t" bIns="182850" lIns="182850" spcFirstLastPara="1" rIns="182850" wrap="square" tIns="182850">
            <a:noAutofit/>
          </a:bodyPr>
          <a:lstStyle/>
          <a:p>
            <a:pPr indent="0" lvl="0" marL="0" rtl="0" algn="r">
              <a:lnSpc>
                <a:spcPct val="100000"/>
              </a:lnSpc>
              <a:spcBef>
                <a:spcPts val="0"/>
              </a:spcBef>
              <a:spcAft>
                <a:spcPts val="0"/>
              </a:spcAft>
              <a:buNone/>
            </a:pPr>
            <a:r>
              <a:rPr lang="en">
                <a:solidFill>
                  <a:schemeClr val="dk1"/>
                </a:solidFill>
              </a:rPr>
              <a:t>Mercury is the closest planet to the Sun and the smallest one </a:t>
            </a:r>
            <a:endParaRPr>
              <a:solidFill>
                <a:schemeClr val="dk1"/>
              </a:solidFill>
              <a:latin typeface="Anaheim"/>
              <a:ea typeface="Anaheim"/>
              <a:cs typeface="Anaheim"/>
              <a:sym typeface="Anaheim"/>
            </a:endParaRPr>
          </a:p>
        </p:txBody>
      </p:sp>
      <p:sp>
        <p:nvSpPr>
          <p:cNvPr id="798" name="Google Shape;798;p60"/>
          <p:cNvSpPr txBox="1"/>
          <p:nvPr>
            <p:ph idx="4294967295" type="title"/>
          </p:nvPr>
        </p:nvSpPr>
        <p:spPr>
          <a:xfrm>
            <a:off x="1815625" y="5795087"/>
            <a:ext cx="4311600" cy="1055400"/>
          </a:xfrm>
          <a:prstGeom prst="rect">
            <a:avLst/>
          </a:prstGeom>
        </p:spPr>
        <p:txBody>
          <a:bodyPr anchorCtr="0" anchor="t" bIns="182850" lIns="182850" spcFirstLastPara="1" rIns="182850" wrap="square" tIns="182850">
            <a:noAutofit/>
          </a:bodyPr>
          <a:lstStyle/>
          <a:p>
            <a:pPr indent="0" lvl="0" marL="0" rtl="0" algn="r">
              <a:spcBef>
                <a:spcPts val="0"/>
              </a:spcBef>
              <a:spcAft>
                <a:spcPts val="0"/>
              </a:spcAft>
              <a:buNone/>
            </a:pPr>
            <a:r>
              <a:rPr lang="en" sz="4000">
                <a:solidFill>
                  <a:schemeClr val="dk1"/>
                </a:solidFill>
              </a:rPr>
              <a:t>Mars</a:t>
            </a:r>
            <a:endParaRPr sz="4000"/>
          </a:p>
        </p:txBody>
      </p:sp>
      <p:sp>
        <p:nvSpPr>
          <p:cNvPr id="799" name="Google Shape;799;p60"/>
          <p:cNvSpPr txBox="1"/>
          <p:nvPr>
            <p:ph idx="4294967295" type="subTitle"/>
          </p:nvPr>
        </p:nvSpPr>
        <p:spPr>
          <a:xfrm>
            <a:off x="1815625" y="6557106"/>
            <a:ext cx="4311600" cy="1738200"/>
          </a:xfrm>
          <a:prstGeom prst="rect">
            <a:avLst/>
          </a:prstGeom>
        </p:spPr>
        <p:txBody>
          <a:bodyPr anchorCtr="0" anchor="t" bIns="182850" lIns="182850" spcFirstLastPara="1" rIns="182850" wrap="square" tIns="182850">
            <a:noAutofit/>
          </a:bodyPr>
          <a:lstStyle/>
          <a:p>
            <a:pPr indent="0" lvl="0" marL="0" rtl="0" algn="r">
              <a:lnSpc>
                <a:spcPct val="100000"/>
              </a:lnSpc>
              <a:spcBef>
                <a:spcPts val="0"/>
              </a:spcBef>
              <a:spcAft>
                <a:spcPts val="0"/>
              </a:spcAft>
              <a:buNone/>
            </a:pPr>
            <a:r>
              <a:rPr lang="en">
                <a:solidFill>
                  <a:schemeClr val="dk1"/>
                </a:solidFill>
              </a:rPr>
              <a:t>Despite being red, Mars is actually a cold place. It’s full of iron oxide dust</a:t>
            </a:r>
            <a:endParaRPr>
              <a:solidFill>
                <a:schemeClr val="dk1"/>
              </a:solidFill>
              <a:latin typeface="Anaheim"/>
              <a:ea typeface="Anaheim"/>
              <a:cs typeface="Anaheim"/>
              <a:sym typeface="Anaheim"/>
            </a:endParaRPr>
          </a:p>
        </p:txBody>
      </p:sp>
      <p:sp>
        <p:nvSpPr>
          <p:cNvPr id="800" name="Google Shape;800;p60"/>
          <p:cNvSpPr/>
          <p:nvPr/>
        </p:nvSpPr>
        <p:spPr>
          <a:xfrm>
            <a:off x="15394825" y="4640800"/>
            <a:ext cx="509400" cy="5094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b="1" sz="2000">
              <a:solidFill>
                <a:schemeClr val="lt1"/>
              </a:solidFill>
              <a:latin typeface="Comfortaa"/>
              <a:ea typeface="Comfortaa"/>
              <a:cs typeface="Comfortaa"/>
              <a:sym typeface="Comfortaa"/>
            </a:endParaRPr>
          </a:p>
        </p:txBody>
      </p:sp>
      <p:sp>
        <p:nvSpPr>
          <p:cNvPr id="801" name="Google Shape;801;p60"/>
          <p:cNvSpPr/>
          <p:nvPr/>
        </p:nvSpPr>
        <p:spPr>
          <a:xfrm>
            <a:off x="8562250" y="4432800"/>
            <a:ext cx="509400" cy="5094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b="1" sz="2000">
              <a:solidFill>
                <a:schemeClr val="lt1"/>
              </a:solidFill>
              <a:latin typeface="Comfortaa"/>
              <a:ea typeface="Comfortaa"/>
              <a:cs typeface="Comfortaa"/>
              <a:sym typeface="Comfortaa"/>
            </a:endParaRPr>
          </a:p>
        </p:txBody>
      </p:sp>
      <p:cxnSp>
        <p:nvCxnSpPr>
          <p:cNvPr id="802" name="Google Shape;802;p60"/>
          <p:cNvCxnSpPr>
            <a:endCxn id="801" idx="2"/>
          </p:cNvCxnSpPr>
          <p:nvPr/>
        </p:nvCxnSpPr>
        <p:spPr>
          <a:xfrm>
            <a:off x="6127450" y="3710100"/>
            <a:ext cx="2434800" cy="9774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803" name="Google Shape;803;p60"/>
          <p:cNvCxnSpPr>
            <a:stCxn id="798" idx="3"/>
            <a:endCxn id="800" idx="2"/>
          </p:cNvCxnSpPr>
          <p:nvPr/>
        </p:nvCxnSpPr>
        <p:spPr>
          <a:xfrm flipH="1" rot="10800000">
            <a:off x="6127225" y="4895387"/>
            <a:ext cx="9267600" cy="1427400"/>
          </a:xfrm>
          <a:prstGeom prst="bent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61"/>
          <p:cNvSpPr txBox="1"/>
          <p:nvPr>
            <p:ph type="title"/>
          </p:nvPr>
        </p:nvSpPr>
        <p:spPr>
          <a:xfrm>
            <a:off x="1440000" y="890050"/>
            <a:ext cx="154080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6000"/>
              <a:t>T</a:t>
            </a:r>
            <a:r>
              <a:rPr lang="en" sz="6000"/>
              <a:t>imeline</a:t>
            </a:r>
            <a:endParaRPr sz="6000"/>
          </a:p>
        </p:txBody>
      </p:sp>
      <p:sp>
        <p:nvSpPr>
          <p:cNvPr id="809" name="Google Shape;809;p61"/>
          <p:cNvSpPr/>
          <p:nvPr/>
        </p:nvSpPr>
        <p:spPr>
          <a:xfrm>
            <a:off x="1487625" y="4028725"/>
            <a:ext cx="3269400" cy="852000"/>
          </a:xfrm>
          <a:prstGeom prst="roundRect">
            <a:avLst>
              <a:gd fmla="val 50000" name="adj"/>
            </a:avLst>
          </a:prstGeom>
          <a:solidFill>
            <a:schemeClr val="l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dk1"/>
                </a:solidFill>
                <a:latin typeface="Comfortaa"/>
                <a:ea typeface="Comfortaa"/>
                <a:cs typeface="Comfortaa"/>
                <a:sym typeface="Comfortaa"/>
              </a:rPr>
              <a:t>Phase 1</a:t>
            </a:r>
            <a:endParaRPr sz="2800">
              <a:solidFill>
                <a:schemeClr val="dk1"/>
              </a:solidFill>
              <a:latin typeface="Comfortaa"/>
              <a:ea typeface="Comfortaa"/>
              <a:cs typeface="Comfortaa"/>
              <a:sym typeface="Comfortaa"/>
            </a:endParaRPr>
          </a:p>
        </p:txBody>
      </p:sp>
      <p:sp>
        <p:nvSpPr>
          <p:cNvPr id="810" name="Google Shape;810;p61"/>
          <p:cNvSpPr/>
          <p:nvPr/>
        </p:nvSpPr>
        <p:spPr>
          <a:xfrm>
            <a:off x="5502075" y="4028725"/>
            <a:ext cx="3269400" cy="852000"/>
          </a:xfrm>
          <a:prstGeom prst="roundRect">
            <a:avLst>
              <a:gd fmla="val 50000" name="adj"/>
            </a:avLst>
          </a:prstGeom>
          <a:solidFill>
            <a:schemeClr val="l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dk1"/>
                </a:solidFill>
                <a:latin typeface="Comfortaa"/>
                <a:ea typeface="Comfortaa"/>
                <a:cs typeface="Comfortaa"/>
                <a:sym typeface="Comfortaa"/>
              </a:rPr>
              <a:t>Phase 2</a:t>
            </a:r>
            <a:endParaRPr sz="2800">
              <a:solidFill>
                <a:schemeClr val="dk1"/>
              </a:solidFill>
              <a:latin typeface="Comfortaa"/>
              <a:ea typeface="Comfortaa"/>
              <a:cs typeface="Comfortaa"/>
              <a:sym typeface="Comfortaa"/>
            </a:endParaRPr>
          </a:p>
        </p:txBody>
      </p:sp>
      <p:sp>
        <p:nvSpPr>
          <p:cNvPr id="811" name="Google Shape;811;p61"/>
          <p:cNvSpPr/>
          <p:nvPr/>
        </p:nvSpPr>
        <p:spPr>
          <a:xfrm>
            <a:off x="9516525" y="4028725"/>
            <a:ext cx="3269400" cy="852000"/>
          </a:xfrm>
          <a:prstGeom prst="roundRect">
            <a:avLst>
              <a:gd fmla="val 50000" name="adj"/>
            </a:avLst>
          </a:prstGeom>
          <a:solidFill>
            <a:schemeClr val="l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dk1"/>
                </a:solidFill>
                <a:latin typeface="Comfortaa"/>
                <a:ea typeface="Comfortaa"/>
                <a:cs typeface="Comfortaa"/>
                <a:sym typeface="Comfortaa"/>
              </a:rPr>
              <a:t>Phase 3</a:t>
            </a:r>
            <a:endParaRPr sz="2800">
              <a:solidFill>
                <a:schemeClr val="dk1"/>
              </a:solidFill>
              <a:latin typeface="Comfortaa"/>
              <a:ea typeface="Comfortaa"/>
              <a:cs typeface="Comfortaa"/>
              <a:sym typeface="Comfortaa"/>
            </a:endParaRPr>
          </a:p>
        </p:txBody>
      </p:sp>
      <p:sp>
        <p:nvSpPr>
          <p:cNvPr id="812" name="Google Shape;812;p61"/>
          <p:cNvSpPr/>
          <p:nvPr/>
        </p:nvSpPr>
        <p:spPr>
          <a:xfrm>
            <a:off x="13530975" y="4028725"/>
            <a:ext cx="3269400" cy="852000"/>
          </a:xfrm>
          <a:prstGeom prst="roundRect">
            <a:avLst>
              <a:gd fmla="val 50000" name="adj"/>
            </a:avLst>
          </a:prstGeom>
          <a:solidFill>
            <a:schemeClr val="l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dk1"/>
                </a:solidFill>
                <a:latin typeface="Comfortaa"/>
                <a:ea typeface="Comfortaa"/>
                <a:cs typeface="Comfortaa"/>
                <a:sym typeface="Comfortaa"/>
              </a:rPr>
              <a:t>Phase 4</a:t>
            </a:r>
            <a:endParaRPr sz="2800">
              <a:solidFill>
                <a:schemeClr val="dk1"/>
              </a:solidFill>
              <a:latin typeface="Comfortaa"/>
              <a:ea typeface="Comfortaa"/>
              <a:cs typeface="Comfortaa"/>
              <a:sym typeface="Comfortaa"/>
            </a:endParaRPr>
          </a:p>
        </p:txBody>
      </p:sp>
      <p:cxnSp>
        <p:nvCxnSpPr>
          <p:cNvPr id="813" name="Google Shape;813;p61"/>
          <p:cNvCxnSpPr>
            <a:stCxn id="809" idx="3"/>
            <a:endCxn id="810" idx="1"/>
          </p:cNvCxnSpPr>
          <p:nvPr/>
        </p:nvCxnSpPr>
        <p:spPr>
          <a:xfrm>
            <a:off x="4757025" y="4454725"/>
            <a:ext cx="745200" cy="0"/>
          </a:xfrm>
          <a:prstGeom prst="straightConnector1">
            <a:avLst/>
          </a:prstGeom>
          <a:noFill/>
          <a:ln cap="flat" cmpd="sng" w="19050">
            <a:solidFill>
              <a:schemeClr val="lt2"/>
            </a:solidFill>
            <a:prstDash val="solid"/>
            <a:round/>
            <a:headEnd len="med" w="med" type="none"/>
            <a:tailEnd len="med" w="med" type="none"/>
          </a:ln>
        </p:spPr>
      </p:cxnSp>
      <p:cxnSp>
        <p:nvCxnSpPr>
          <p:cNvPr id="814" name="Google Shape;814;p61"/>
          <p:cNvCxnSpPr>
            <a:stCxn id="810" idx="3"/>
            <a:endCxn id="811" idx="1"/>
          </p:cNvCxnSpPr>
          <p:nvPr/>
        </p:nvCxnSpPr>
        <p:spPr>
          <a:xfrm>
            <a:off x="8771475" y="4454725"/>
            <a:ext cx="745200" cy="0"/>
          </a:xfrm>
          <a:prstGeom prst="straightConnector1">
            <a:avLst/>
          </a:prstGeom>
          <a:noFill/>
          <a:ln cap="flat" cmpd="sng" w="19050">
            <a:solidFill>
              <a:schemeClr val="lt2"/>
            </a:solidFill>
            <a:prstDash val="solid"/>
            <a:round/>
            <a:headEnd len="med" w="med" type="none"/>
            <a:tailEnd len="med" w="med" type="none"/>
          </a:ln>
        </p:spPr>
      </p:cxnSp>
      <p:cxnSp>
        <p:nvCxnSpPr>
          <p:cNvPr id="815" name="Google Shape;815;p61"/>
          <p:cNvCxnSpPr>
            <a:stCxn id="811" idx="3"/>
            <a:endCxn id="812" idx="1"/>
          </p:cNvCxnSpPr>
          <p:nvPr/>
        </p:nvCxnSpPr>
        <p:spPr>
          <a:xfrm>
            <a:off x="12785925" y="4454725"/>
            <a:ext cx="745200" cy="0"/>
          </a:xfrm>
          <a:prstGeom prst="straightConnector1">
            <a:avLst/>
          </a:prstGeom>
          <a:noFill/>
          <a:ln cap="flat" cmpd="sng" w="19050">
            <a:solidFill>
              <a:schemeClr val="lt2"/>
            </a:solidFill>
            <a:prstDash val="solid"/>
            <a:round/>
            <a:headEnd len="med" w="med" type="none"/>
            <a:tailEnd len="med" w="med" type="none"/>
          </a:ln>
        </p:spPr>
      </p:cxnSp>
      <p:sp>
        <p:nvSpPr>
          <p:cNvPr id="816" name="Google Shape;816;p61"/>
          <p:cNvSpPr txBox="1"/>
          <p:nvPr>
            <p:ph idx="4294967295" type="title"/>
          </p:nvPr>
        </p:nvSpPr>
        <p:spPr>
          <a:xfrm>
            <a:off x="1430200" y="5522125"/>
            <a:ext cx="3463800" cy="10554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sz="4000">
                <a:solidFill>
                  <a:schemeClr val="dk1"/>
                </a:solidFill>
              </a:rPr>
              <a:t>Mercury</a:t>
            </a:r>
            <a:endParaRPr sz="4000">
              <a:solidFill>
                <a:schemeClr val="dk1"/>
              </a:solidFill>
            </a:endParaRPr>
          </a:p>
        </p:txBody>
      </p:sp>
      <p:sp>
        <p:nvSpPr>
          <p:cNvPr id="817" name="Google Shape;817;p61"/>
          <p:cNvSpPr txBox="1"/>
          <p:nvPr>
            <p:ph idx="4294967295" type="title"/>
          </p:nvPr>
        </p:nvSpPr>
        <p:spPr>
          <a:xfrm>
            <a:off x="5416373" y="5539625"/>
            <a:ext cx="3463800" cy="10554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sz="4000">
                <a:solidFill>
                  <a:schemeClr val="dk1"/>
                </a:solidFill>
              </a:rPr>
              <a:t>Venus</a:t>
            </a:r>
            <a:endParaRPr sz="4000">
              <a:solidFill>
                <a:schemeClr val="dk1"/>
              </a:solidFill>
            </a:endParaRPr>
          </a:p>
        </p:txBody>
      </p:sp>
      <p:sp>
        <p:nvSpPr>
          <p:cNvPr id="818" name="Google Shape;818;p61"/>
          <p:cNvSpPr txBox="1"/>
          <p:nvPr>
            <p:ph idx="4294967295" type="subTitle"/>
          </p:nvPr>
        </p:nvSpPr>
        <p:spPr>
          <a:xfrm>
            <a:off x="5416373" y="6520177"/>
            <a:ext cx="3463800" cy="8022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a:solidFill>
                  <a:schemeClr val="dk1"/>
                </a:solidFill>
              </a:rPr>
              <a:t>Venus is the second planet from the Sun</a:t>
            </a:r>
            <a:endParaRPr>
              <a:solidFill>
                <a:schemeClr val="dk1"/>
              </a:solidFill>
            </a:endParaRPr>
          </a:p>
        </p:txBody>
      </p:sp>
      <p:sp>
        <p:nvSpPr>
          <p:cNvPr id="819" name="Google Shape;819;p61"/>
          <p:cNvSpPr txBox="1"/>
          <p:nvPr>
            <p:ph idx="4294967295" type="title"/>
          </p:nvPr>
        </p:nvSpPr>
        <p:spPr>
          <a:xfrm>
            <a:off x="9395282" y="5539650"/>
            <a:ext cx="3463800" cy="10554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sz="4000">
                <a:solidFill>
                  <a:schemeClr val="dk1"/>
                </a:solidFill>
              </a:rPr>
              <a:t>Mars</a:t>
            </a:r>
            <a:endParaRPr sz="4000">
              <a:solidFill>
                <a:schemeClr val="dk1"/>
              </a:solidFill>
            </a:endParaRPr>
          </a:p>
        </p:txBody>
      </p:sp>
      <p:sp>
        <p:nvSpPr>
          <p:cNvPr id="820" name="Google Shape;820;p61"/>
          <p:cNvSpPr txBox="1"/>
          <p:nvPr>
            <p:ph idx="4294967295" type="subTitle"/>
          </p:nvPr>
        </p:nvSpPr>
        <p:spPr>
          <a:xfrm>
            <a:off x="9395282" y="6513678"/>
            <a:ext cx="3463800" cy="8022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a:solidFill>
                  <a:schemeClr val="dk1"/>
                </a:solidFill>
              </a:rPr>
              <a:t>Despite being red, Mars is very cold</a:t>
            </a:r>
            <a:endParaRPr>
              <a:solidFill>
                <a:schemeClr val="dk1"/>
              </a:solidFill>
            </a:endParaRPr>
          </a:p>
        </p:txBody>
      </p:sp>
      <p:sp>
        <p:nvSpPr>
          <p:cNvPr id="821" name="Google Shape;821;p61"/>
          <p:cNvSpPr txBox="1"/>
          <p:nvPr>
            <p:ph idx="4294967295" type="title"/>
          </p:nvPr>
        </p:nvSpPr>
        <p:spPr>
          <a:xfrm>
            <a:off x="13374186" y="5539650"/>
            <a:ext cx="3463800" cy="10554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sz="4000">
                <a:solidFill>
                  <a:schemeClr val="dk1"/>
                </a:solidFill>
              </a:rPr>
              <a:t>Jupiter</a:t>
            </a:r>
            <a:endParaRPr sz="4000">
              <a:solidFill>
                <a:schemeClr val="dk1"/>
              </a:solidFill>
            </a:endParaRPr>
          </a:p>
        </p:txBody>
      </p:sp>
      <p:sp>
        <p:nvSpPr>
          <p:cNvPr id="822" name="Google Shape;822;p61"/>
          <p:cNvSpPr txBox="1"/>
          <p:nvPr>
            <p:ph idx="4294967295" type="subTitle"/>
          </p:nvPr>
        </p:nvSpPr>
        <p:spPr>
          <a:xfrm>
            <a:off x="13374186" y="6513678"/>
            <a:ext cx="3463800" cy="8022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a:solidFill>
                  <a:schemeClr val="dk1"/>
                </a:solidFill>
              </a:rPr>
              <a:t>Jupiter is the biggest planet</a:t>
            </a:r>
            <a:endParaRPr>
              <a:solidFill>
                <a:schemeClr val="dk1"/>
              </a:solidFill>
            </a:endParaRPr>
          </a:p>
        </p:txBody>
      </p:sp>
      <p:sp>
        <p:nvSpPr>
          <p:cNvPr id="823" name="Google Shape;823;p61"/>
          <p:cNvSpPr txBox="1"/>
          <p:nvPr>
            <p:ph idx="4294967295" type="subTitle"/>
          </p:nvPr>
        </p:nvSpPr>
        <p:spPr>
          <a:xfrm>
            <a:off x="1437423" y="6520177"/>
            <a:ext cx="3463800" cy="802200"/>
          </a:xfrm>
          <a:prstGeom prst="rect">
            <a:avLst/>
          </a:prstGeom>
        </p:spPr>
        <p:txBody>
          <a:bodyPr anchorCtr="0" anchor="ctr" bIns="182850" lIns="182850" spcFirstLastPara="1" rIns="182850" wrap="square" tIns="182850">
            <a:noAutofit/>
          </a:bodyPr>
          <a:lstStyle/>
          <a:p>
            <a:pPr indent="0" lvl="0" marL="0" rtl="0" algn="ctr">
              <a:lnSpc>
                <a:spcPct val="100000"/>
              </a:lnSpc>
              <a:spcBef>
                <a:spcPts val="0"/>
              </a:spcBef>
              <a:spcAft>
                <a:spcPts val="0"/>
              </a:spcAft>
              <a:buNone/>
            </a:pPr>
            <a:r>
              <a:rPr lang="en">
                <a:solidFill>
                  <a:schemeClr val="dk1"/>
                </a:solidFill>
              </a:rPr>
              <a:t>Mercury is the smallest planet</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62"/>
          <p:cNvSpPr txBox="1"/>
          <p:nvPr/>
        </p:nvSpPr>
        <p:spPr>
          <a:xfrm>
            <a:off x="5688050" y="7278250"/>
            <a:ext cx="7135200" cy="20346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800">
                <a:solidFill>
                  <a:srgbClr val="144466"/>
                </a:solidFill>
                <a:latin typeface="Anaheim"/>
                <a:ea typeface="Anaheim"/>
                <a:cs typeface="Anaheim"/>
                <a:sym typeface="Anaheim"/>
              </a:rPr>
              <a:t>You can replace the image on the screen with your own work. Just right-click on it and select “Replace image”</a:t>
            </a:r>
            <a:endParaRPr sz="2800">
              <a:solidFill>
                <a:srgbClr val="144466"/>
              </a:solidFill>
              <a:latin typeface="Anaheim"/>
              <a:ea typeface="Anaheim"/>
              <a:cs typeface="Anaheim"/>
              <a:sym typeface="Anaheim"/>
            </a:endParaRPr>
          </a:p>
          <a:p>
            <a:pPr indent="0" lvl="0" marL="0" rtl="0" algn="r">
              <a:spcBef>
                <a:spcPts val="0"/>
              </a:spcBef>
              <a:spcAft>
                <a:spcPts val="0"/>
              </a:spcAft>
              <a:buNone/>
            </a:pPr>
            <a:r>
              <a:t/>
            </a:r>
            <a:endParaRPr sz="3200">
              <a:solidFill>
                <a:srgbClr val="144466"/>
              </a:solidFill>
              <a:latin typeface="Cambay"/>
              <a:ea typeface="Cambay"/>
              <a:cs typeface="Cambay"/>
              <a:sym typeface="Cambay"/>
            </a:endParaRPr>
          </a:p>
          <a:p>
            <a:pPr indent="0" lvl="0" marL="0" rtl="0" algn="r">
              <a:spcBef>
                <a:spcPts val="0"/>
              </a:spcBef>
              <a:spcAft>
                <a:spcPts val="0"/>
              </a:spcAft>
              <a:buNone/>
            </a:pPr>
            <a:r>
              <a:t/>
            </a:r>
            <a:endParaRPr sz="3200">
              <a:solidFill>
                <a:srgbClr val="144466"/>
              </a:solidFill>
              <a:latin typeface="Cambay"/>
              <a:ea typeface="Cambay"/>
              <a:cs typeface="Cambay"/>
              <a:sym typeface="Cambay"/>
            </a:endParaRPr>
          </a:p>
          <a:p>
            <a:pPr indent="0" lvl="0" marL="0" rtl="0" algn="l">
              <a:spcBef>
                <a:spcPts val="0"/>
              </a:spcBef>
              <a:spcAft>
                <a:spcPts val="0"/>
              </a:spcAft>
              <a:buNone/>
            </a:pPr>
            <a:r>
              <a:t/>
            </a:r>
            <a:endParaRPr sz="2800">
              <a:latin typeface="Anaheim"/>
              <a:ea typeface="Anaheim"/>
              <a:cs typeface="Anaheim"/>
              <a:sym typeface="Anaheim"/>
            </a:endParaRPr>
          </a:p>
        </p:txBody>
      </p:sp>
      <p:sp>
        <p:nvSpPr>
          <p:cNvPr id="829" name="Google Shape;829;p62"/>
          <p:cNvSpPr/>
          <p:nvPr/>
        </p:nvSpPr>
        <p:spPr>
          <a:xfrm>
            <a:off x="5079650" y="2550250"/>
            <a:ext cx="8352000" cy="4351800"/>
          </a:xfrm>
          <a:prstGeom prst="roundRect">
            <a:avLst>
              <a:gd fmla="val 13362" name="adj"/>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830" name="Google Shape;830;p62"/>
          <p:cNvPicPr preferRelativeResize="0"/>
          <p:nvPr/>
        </p:nvPicPr>
        <p:blipFill rotWithShape="1">
          <a:blip r:embed="rId3">
            <a:alphaModFix/>
          </a:blip>
          <a:srcRect b="6606" l="0" r="0" t="7821"/>
          <a:stretch/>
        </p:blipFill>
        <p:spPr>
          <a:xfrm>
            <a:off x="5613490" y="2977023"/>
            <a:ext cx="7284101" cy="3506233"/>
          </a:xfrm>
          <a:prstGeom prst="rect">
            <a:avLst/>
          </a:prstGeom>
          <a:noFill/>
          <a:ln>
            <a:noFill/>
          </a:ln>
        </p:spPr>
      </p:pic>
      <p:sp>
        <p:nvSpPr>
          <p:cNvPr id="831" name="Google Shape;831;p62"/>
          <p:cNvSpPr txBox="1"/>
          <p:nvPr>
            <p:ph type="title"/>
          </p:nvPr>
        </p:nvSpPr>
        <p:spPr>
          <a:xfrm>
            <a:off x="1440000" y="890050"/>
            <a:ext cx="154080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t>
            </a:r>
            <a:r>
              <a:rPr lang="en"/>
              <a:t>ultimedia</a:t>
            </a:r>
            <a:endParaRPr/>
          </a:p>
        </p:txBody>
      </p:sp>
      <p:sp>
        <p:nvSpPr>
          <p:cNvPr id="832" name="Google Shape;832;p62"/>
          <p:cNvSpPr/>
          <p:nvPr/>
        </p:nvSpPr>
        <p:spPr>
          <a:xfrm>
            <a:off x="8606600" y="4077217"/>
            <a:ext cx="1297800" cy="1297800"/>
          </a:xfrm>
          <a:prstGeom prst="ellipse">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 name="Google Shape;833;p62"/>
          <p:cNvSpPr/>
          <p:nvPr/>
        </p:nvSpPr>
        <p:spPr>
          <a:xfrm rot="5400000">
            <a:off x="8927935" y="4443930"/>
            <a:ext cx="823200" cy="564600"/>
          </a:xfrm>
          <a:prstGeom prst="triangle">
            <a:avLst>
              <a:gd fmla="val 50000" name="adj"/>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6"/>
          <p:cNvSpPr txBox="1"/>
          <p:nvPr>
            <p:ph type="title"/>
          </p:nvPr>
        </p:nvSpPr>
        <p:spPr>
          <a:xfrm>
            <a:off x="1440000" y="890050"/>
            <a:ext cx="15408000" cy="114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sz="6000"/>
              <a:t>C</a:t>
            </a:r>
            <a:r>
              <a:rPr lang="en" sz="6000"/>
              <a:t>ontents of this template</a:t>
            </a:r>
            <a:endParaRPr sz="6000"/>
          </a:p>
        </p:txBody>
      </p:sp>
      <p:graphicFrame>
        <p:nvGraphicFramePr>
          <p:cNvPr id="279" name="Google Shape;279;p36"/>
          <p:cNvGraphicFramePr/>
          <p:nvPr/>
        </p:nvGraphicFramePr>
        <p:xfrm>
          <a:off x="1440000" y="3692650"/>
          <a:ext cx="3000000" cy="3000000"/>
        </p:xfrm>
        <a:graphic>
          <a:graphicData uri="http://schemas.openxmlformats.org/drawingml/2006/table">
            <a:tbl>
              <a:tblPr>
                <a:noFill/>
                <a:tableStyleId>{0D508222-AFAA-44D2-B04C-902E273B1C15}</a:tableStyleId>
              </a:tblPr>
              <a:tblGrid>
                <a:gridCol w="5239750"/>
                <a:gridCol w="10168250"/>
              </a:tblGrid>
              <a:tr h="701000">
                <a:tc>
                  <a:txBody>
                    <a:bodyPr/>
                    <a:lstStyle/>
                    <a:p>
                      <a:pPr indent="0" lvl="0" marL="0" rtl="0" algn="l">
                        <a:spcBef>
                          <a:spcPts val="0"/>
                        </a:spcBef>
                        <a:spcAft>
                          <a:spcPts val="0"/>
                        </a:spcAft>
                        <a:buNone/>
                      </a:pPr>
                      <a:r>
                        <a:rPr b="1" lang="en" sz="2200">
                          <a:solidFill>
                            <a:schemeClr val="dk1"/>
                          </a:solidFill>
                          <a:uFill>
                            <a:noFill/>
                          </a:uFill>
                          <a:latin typeface="Anaheim"/>
                          <a:ea typeface="Anaheim"/>
                          <a:cs typeface="Anaheim"/>
                          <a:sym typeface="Anaheim"/>
                          <a:hlinkClick action="ppaction://hlinksldjump" r:id="rId3">
                            <a:extLst>
                              <a:ext uri="{A12FA001-AC4F-418D-AE19-62706E023703}">
                                <ahyp:hlinkClr val="tx"/>
                              </a:ext>
                            </a:extLst>
                          </a:hlinkClick>
                        </a:rPr>
                        <a:t>Fonts</a:t>
                      </a:r>
                      <a:endParaRPr b="1" sz="2200">
                        <a:solidFill>
                          <a:schemeClr val="dk1"/>
                        </a:solidFill>
                        <a:latin typeface="Anaheim"/>
                        <a:ea typeface="Anaheim"/>
                        <a:cs typeface="Anaheim"/>
                        <a:sym typeface="Anaheim"/>
                      </a:endParaRPr>
                    </a:p>
                  </a:txBody>
                  <a:tcPr marT="182850" marB="182850" marR="182850" marL="182850"/>
                </a:tc>
                <a:tc>
                  <a:txBody>
                    <a:bodyPr/>
                    <a:lstStyle/>
                    <a:p>
                      <a:pPr indent="0" lvl="0" marL="0" rtl="0" algn="l">
                        <a:spcBef>
                          <a:spcPts val="0"/>
                        </a:spcBef>
                        <a:spcAft>
                          <a:spcPts val="3200"/>
                        </a:spcAft>
                        <a:buNone/>
                      </a:pPr>
                      <a:r>
                        <a:rPr lang="en" sz="2000">
                          <a:solidFill>
                            <a:schemeClr val="dk1"/>
                          </a:solidFill>
                          <a:latin typeface="Anaheim"/>
                          <a:ea typeface="Anaheim"/>
                          <a:cs typeface="Anaheim"/>
                          <a:sym typeface="Anaheim"/>
                        </a:rPr>
                        <a:t>To view this template correctly in PowerPoint, download and install the fonts we used</a:t>
                      </a:r>
                      <a:endParaRPr sz="2000">
                        <a:solidFill>
                          <a:schemeClr val="dk1"/>
                        </a:solidFill>
                        <a:latin typeface="Anaheim"/>
                        <a:ea typeface="Anaheim"/>
                        <a:cs typeface="Anaheim"/>
                        <a:sym typeface="Anaheim"/>
                      </a:endParaRPr>
                    </a:p>
                  </a:txBody>
                  <a:tcPr marT="182850" marB="182850" marR="182850" marL="182850"/>
                </a:tc>
              </a:tr>
              <a:tr h="701000">
                <a:tc>
                  <a:txBody>
                    <a:bodyPr/>
                    <a:lstStyle/>
                    <a:p>
                      <a:pPr indent="0" lvl="0" marL="0" rtl="0" algn="l">
                        <a:spcBef>
                          <a:spcPts val="0"/>
                        </a:spcBef>
                        <a:spcAft>
                          <a:spcPts val="0"/>
                        </a:spcAft>
                        <a:buNone/>
                      </a:pPr>
                      <a:r>
                        <a:rPr b="1" lang="en" sz="2200">
                          <a:solidFill>
                            <a:schemeClr val="hlink"/>
                          </a:solidFill>
                          <a:uFill>
                            <a:noFill/>
                          </a:uFill>
                          <a:latin typeface="Anaheim"/>
                          <a:ea typeface="Anaheim"/>
                          <a:cs typeface="Anaheim"/>
                          <a:sym typeface="Anaheim"/>
                          <a:hlinkClick action="ppaction://hlinksldjump" r:id="rId4"/>
                        </a:rPr>
                        <a:t>Used</a:t>
                      </a:r>
                      <a:r>
                        <a:rPr b="1" lang="en" sz="2200">
                          <a:latin typeface="Anaheim"/>
                          <a:ea typeface="Anaheim"/>
                          <a:cs typeface="Anaheim"/>
                          <a:sym typeface="Anaheim"/>
                        </a:rPr>
                        <a:t> and </a:t>
                      </a:r>
                      <a:r>
                        <a:rPr b="1" lang="en" sz="2200">
                          <a:solidFill>
                            <a:schemeClr val="hlink"/>
                          </a:solidFill>
                          <a:uFill>
                            <a:noFill/>
                          </a:uFill>
                          <a:latin typeface="Anaheim"/>
                          <a:ea typeface="Anaheim"/>
                          <a:cs typeface="Anaheim"/>
                          <a:sym typeface="Anaheim"/>
                          <a:hlinkClick action="ppaction://hlinksldjump" r:id="rId5"/>
                        </a:rPr>
                        <a:t>alternative</a:t>
                      </a:r>
                      <a:r>
                        <a:rPr b="1" lang="en" sz="2200">
                          <a:solidFill>
                            <a:schemeClr val="hlink"/>
                          </a:solidFill>
                          <a:uFill>
                            <a:noFill/>
                          </a:uFill>
                          <a:latin typeface="Anaheim"/>
                          <a:ea typeface="Anaheim"/>
                          <a:cs typeface="Anaheim"/>
                          <a:sym typeface="Anaheim"/>
                          <a:hlinkClick action="ppaction://hlinksldjump" r:id="rId6"/>
                        </a:rPr>
                        <a:t> resources</a:t>
                      </a:r>
                      <a:endParaRPr b="1" sz="2200">
                        <a:solidFill>
                          <a:schemeClr val="dk1"/>
                        </a:solidFill>
                        <a:latin typeface="Anaheim"/>
                        <a:ea typeface="Anaheim"/>
                        <a:cs typeface="Anaheim"/>
                        <a:sym typeface="Anaheim"/>
                      </a:endParaRPr>
                    </a:p>
                  </a:txBody>
                  <a:tcPr marT="182850" marB="182850" marR="182850" marL="182850"/>
                </a:tc>
                <a:tc>
                  <a:txBody>
                    <a:bodyPr/>
                    <a:lstStyle/>
                    <a:p>
                      <a:pPr indent="0" lvl="0" marL="0" marR="0" rtl="0" algn="l">
                        <a:lnSpc>
                          <a:spcPct val="100000"/>
                        </a:lnSpc>
                        <a:spcBef>
                          <a:spcPts val="0"/>
                        </a:spcBef>
                        <a:spcAft>
                          <a:spcPts val="3200"/>
                        </a:spcAft>
                        <a:buNone/>
                      </a:pPr>
                      <a:r>
                        <a:rPr lang="en" sz="2000">
                          <a:solidFill>
                            <a:schemeClr val="dk1"/>
                          </a:solidFill>
                          <a:latin typeface="Anaheim"/>
                          <a:ea typeface="Anaheim"/>
                          <a:cs typeface="Anaheim"/>
                          <a:sym typeface="Anaheim"/>
                        </a:rPr>
                        <a:t>An assortment of graphic resources that are suitable for use in this presentation</a:t>
                      </a:r>
                      <a:endParaRPr sz="2000">
                        <a:solidFill>
                          <a:schemeClr val="dk1"/>
                        </a:solidFill>
                        <a:latin typeface="Anaheim"/>
                        <a:ea typeface="Anaheim"/>
                        <a:cs typeface="Anaheim"/>
                        <a:sym typeface="Anaheim"/>
                      </a:endParaRPr>
                    </a:p>
                  </a:txBody>
                  <a:tcPr marT="182850" marB="182850" marR="182850" marL="182850"/>
                </a:tc>
              </a:tr>
              <a:tr h="701000">
                <a:tc>
                  <a:txBody>
                    <a:bodyPr/>
                    <a:lstStyle/>
                    <a:p>
                      <a:pPr indent="0" lvl="0" marL="0" rtl="0" algn="l">
                        <a:spcBef>
                          <a:spcPts val="0"/>
                        </a:spcBef>
                        <a:spcAft>
                          <a:spcPts val="0"/>
                        </a:spcAft>
                        <a:buNone/>
                      </a:pPr>
                      <a:r>
                        <a:rPr b="1" lang="en" sz="2200">
                          <a:solidFill>
                            <a:schemeClr val="dk1"/>
                          </a:solidFill>
                          <a:uFill>
                            <a:noFill/>
                          </a:uFill>
                          <a:latin typeface="Anaheim"/>
                          <a:ea typeface="Anaheim"/>
                          <a:cs typeface="Anaheim"/>
                          <a:sym typeface="Anaheim"/>
                          <a:hlinkClick action="ppaction://hlinksldjump" r:id="rId7">
                            <a:extLst>
                              <a:ext uri="{A12FA001-AC4F-418D-AE19-62706E023703}">
                                <ahyp:hlinkClr val="tx"/>
                              </a:ext>
                            </a:extLst>
                          </a:hlinkClick>
                        </a:rPr>
                        <a:t>Thanks slide</a:t>
                      </a:r>
                      <a:endParaRPr b="1" sz="2200">
                        <a:solidFill>
                          <a:schemeClr val="dk1"/>
                        </a:solidFill>
                        <a:latin typeface="Anaheim"/>
                        <a:ea typeface="Anaheim"/>
                        <a:cs typeface="Anaheim"/>
                        <a:sym typeface="Anaheim"/>
                      </a:endParaRPr>
                    </a:p>
                  </a:txBody>
                  <a:tcPr marT="182850" marB="182850" marR="182850" marL="182850"/>
                </a:tc>
                <a:tc>
                  <a:txBody>
                    <a:bodyPr/>
                    <a:lstStyle/>
                    <a:p>
                      <a:pPr indent="0" lvl="0" marL="0" rtl="0" algn="l">
                        <a:spcBef>
                          <a:spcPts val="0"/>
                        </a:spcBef>
                        <a:spcAft>
                          <a:spcPts val="3200"/>
                        </a:spcAft>
                        <a:buNone/>
                      </a:pPr>
                      <a:r>
                        <a:rPr lang="en" sz="2000">
                          <a:solidFill>
                            <a:schemeClr val="dk1"/>
                          </a:solidFill>
                          <a:latin typeface="Anaheim"/>
                          <a:ea typeface="Anaheim"/>
                          <a:cs typeface="Anaheim"/>
                          <a:sym typeface="Anaheim"/>
                        </a:rPr>
                        <a:t>You must keep it so that proper credits for our design are given</a:t>
                      </a:r>
                      <a:endParaRPr sz="2000">
                        <a:solidFill>
                          <a:schemeClr val="dk1"/>
                        </a:solidFill>
                        <a:latin typeface="Anaheim"/>
                        <a:ea typeface="Anaheim"/>
                        <a:cs typeface="Anaheim"/>
                        <a:sym typeface="Anaheim"/>
                      </a:endParaRPr>
                    </a:p>
                  </a:txBody>
                  <a:tcPr marT="182850" marB="182850" marR="182850" marL="182850"/>
                </a:tc>
              </a:tr>
              <a:tr h="701000">
                <a:tc>
                  <a:txBody>
                    <a:bodyPr/>
                    <a:lstStyle/>
                    <a:p>
                      <a:pPr indent="0" lvl="0" marL="0" rtl="0" algn="l">
                        <a:spcBef>
                          <a:spcPts val="0"/>
                        </a:spcBef>
                        <a:spcAft>
                          <a:spcPts val="0"/>
                        </a:spcAft>
                        <a:buNone/>
                      </a:pPr>
                      <a:r>
                        <a:rPr b="1" lang="en" sz="2200">
                          <a:solidFill>
                            <a:schemeClr val="dk1"/>
                          </a:solidFill>
                          <a:uFill>
                            <a:noFill/>
                          </a:uFill>
                          <a:latin typeface="Anaheim"/>
                          <a:ea typeface="Anaheim"/>
                          <a:cs typeface="Anaheim"/>
                          <a:sym typeface="Anaheim"/>
                          <a:hlinkClick action="ppaction://hlinksldjump" r:id="rId8">
                            <a:extLst>
                              <a:ext uri="{A12FA001-AC4F-418D-AE19-62706E023703}">
                                <ahyp:hlinkClr val="tx"/>
                              </a:ext>
                            </a:extLst>
                          </a:hlinkClick>
                        </a:rPr>
                        <a:t>Colors</a:t>
                      </a:r>
                      <a:endParaRPr b="1" sz="2200">
                        <a:solidFill>
                          <a:schemeClr val="dk1"/>
                        </a:solidFill>
                        <a:latin typeface="Anaheim"/>
                        <a:ea typeface="Anaheim"/>
                        <a:cs typeface="Anaheim"/>
                        <a:sym typeface="Anaheim"/>
                      </a:endParaRPr>
                    </a:p>
                  </a:txBody>
                  <a:tcPr marT="182850" marB="182850" marR="182850" marL="182850"/>
                </a:tc>
                <a:tc>
                  <a:txBody>
                    <a:bodyPr/>
                    <a:lstStyle/>
                    <a:p>
                      <a:pPr indent="0" lvl="0" marL="0" rtl="0" algn="l">
                        <a:spcBef>
                          <a:spcPts val="0"/>
                        </a:spcBef>
                        <a:spcAft>
                          <a:spcPts val="3200"/>
                        </a:spcAft>
                        <a:buNone/>
                      </a:pPr>
                      <a:r>
                        <a:rPr lang="en" sz="2000">
                          <a:solidFill>
                            <a:schemeClr val="dk1"/>
                          </a:solidFill>
                          <a:latin typeface="Anaheim"/>
                          <a:ea typeface="Anaheim"/>
                          <a:cs typeface="Anaheim"/>
                          <a:sym typeface="Anaheim"/>
                        </a:rPr>
                        <a:t>All the colors used in this presentation</a:t>
                      </a:r>
                      <a:endParaRPr sz="2000">
                        <a:solidFill>
                          <a:schemeClr val="dk1"/>
                        </a:solidFill>
                        <a:latin typeface="Anaheim"/>
                        <a:ea typeface="Anaheim"/>
                        <a:cs typeface="Anaheim"/>
                        <a:sym typeface="Anaheim"/>
                      </a:endParaRPr>
                    </a:p>
                  </a:txBody>
                  <a:tcPr marT="182850" marB="182850" marR="182850" marL="182850"/>
                </a:tc>
              </a:tr>
              <a:tr h="701000">
                <a:tc>
                  <a:txBody>
                    <a:bodyPr/>
                    <a:lstStyle/>
                    <a:p>
                      <a:pPr indent="0" lvl="0" marL="0" rtl="0" algn="l">
                        <a:spcBef>
                          <a:spcPts val="0"/>
                        </a:spcBef>
                        <a:spcAft>
                          <a:spcPts val="0"/>
                        </a:spcAft>
                        <a:buNone/>
                      </a:pPr>
                      <a:r>
                        <a:rPr b="1" lang="en" sz="2200">
                          <a:solidFill>
                            <a:schemeClr val="dk1"/>
                          </a:solidFill>
                          <a:uFill>
                            <a:noFill/>
                          </a:uFill>
                          <a:latin typeface="Anaheim"/>
                          <a:ea typeface="Anaheim"/>
                          <a:cs typeface="Anaheim"/>
                          <a:sym typeface="Anaheim"/>
                          <a:hlinkClick action="ppaction://hlinksldjump" r:id="rId9">
                            <a:extLst>
                              <a:ext uri="{A12FA001-AC4F-418D-AE19-62706E023703}">
                                <ahyp:hlinkClr val="tx"/>
                              </a:ext>
                            </a:extLst>
                          </a:hlinkClick>
                        </a:rPr>
                        <a:t>Infographic resources</a:t>
                      </a:r>
                      <a:endParaRPr b="1" sz="2200">
                        <a:solidFill>
                          <a:schemeClr val="dk1"/>
                        </a:solidFill>
                        <a:latin typeface="Anaheim"/>
                        <a:ea typeface="Anaheim"/>
                        <a:cs typeface="Anaheim"/>
                        <a:sym typeface="Anaheim"/>
                      </a:endParaRPr>
                    </a:p>
                  </a:txBody>
                  <a:tcPr marT="182850" marB="182850" marR="182850" marL="182850"/>
                </a:tc>
                <a:tc>
                  <a:txBody>
                    <a:bodyPr/>
                    <a:lstStyle/>
                    <a:p>
                      <a:pPr indent="0" lvl="0" marL="0" rtl="0" algn="l">
                        <a:spcBef>
                          <a:spcPts val="0"/>
                        </a:spcBef>
                        <a:spcAft>
                          <a:spcPts val="0"/>
                        </a:spcAft>
                        <a:buNone/>
                      </a:pPr>
                      <a:r>
                        <a:rPr lang="en" sz="2000">
                          <a:solidFill>
                            <a:schemeClr val="dk1"/>
                          </a:solidFill>
                          <a:latin typeface="Anaheim"/>
                          <a:ea typeface="Anaheim"/>
                          <a:cs typeface="Anaheim"/>
                          <a:sym typeface="Anaheim"/>
                        </a:rPr>
                        <a:t>These can be used in the template, and their size and color can be edited</a:t>
                      </a:r>
                      <a:endParaRPr sz="2000">
                        <a:solidFill>
                          <a:schemeClr val="dk1"/>
                        </a:solidFill>
                        <a:latin typeface="Anaheim"/>
                        <a:ea typeface="Anaheim"/>
                        <a:cs typeface="Anaheim"/>
                        <a:sym typeface="Anaheim"/>
                      </a:endParaRPr>
                    </a:p>
                  </a:txBody>
                  <a:tcPr marT="182850" marB="182850" marR="182850" marL="182850"/>
                </a:tc>
              </a:tr>
              <a:tr h="701000">
                <a:tc>
                  <a:txBody>
                    <a:bodyPr/>
                    <a:lstStyle/>
                    <a:p>
                      <a:pPr indent="0" lvl="0" marL="0" rtl="0" algn="l">
                        <a:spcBef>
                          <a:spcPts val="0"/>
                        </a:spcBef>
                        <a:spcAft>
                          <a:spcPts val="0"/>
                        </a:spcAft>
                        <a:buNone/>
                      </a:pPr>
                      <a:r>
                        <a:rPr b="1" lang="en" sz="2200">
                          <a:solidFill>
                            <a:schemeClr val="dk1"/>
                          </a:solidFill>
                          <a:uFill>
                            <a:noFill/>
                          </a:uFill>
                          <a:latin typeface="Anaheim"/>
                          <a:ea typeface="Anaheim"/>
                          <a:cs typeface="Anaheim"/>
                          <a:sym typeface="Anaheim"/>
                          <a:hlinkClick action="ppaction://hlinksldjump" r:id="rId10">
                            <a:extLst>
                              <a:ext uri="{A12FA001-AC4F-418D-AE19-62706E023703}">
                                <ahyp:hlinkClr val="tx"/>
                              </a:ext>
                            </a:extLst>
                          </a:hlinkClick>
                        </a:rPr>
                        <a:t>Customizable icons</a:t>
                      </a:r>
                      <a:endParaRPr b="1" sz="2200">
                        <a:solidFill>
                          <a:schemeClr val="dk1"/>
                        </a:solidFill>
                        <a:latin typeface="Anaheim"/>
                        <a:ea typeface="Anaheim"/>
                        <a:cs typeface="Anaheim"/>
                        <a:sym typeface="Anaheim"/>
                      </a:endParaRPr>
                    </a:p>
                  </a:txBody>
                  <a:tcPr marT="182850" marB="182850" marR="182850" marL="182850"/>
                </a:tc>
                <a:tc>
                  <a:txBody>
                    <a:bodyPr/>
                    <a:lstStyle/>
                    <a:p>
                      <a:pPr indent="0" lvl="0" marL="0" rtl="0" algn="l">
                        <a:spcBef>
                          <a:spcPts val="0"/>
                        </a:spcBef>
                        <a:spcAft>
                          <a:spcPts val="3200"/>
                        </a:spcAft>
                        <a:buNone/>
                      </a:pPr>
                      <a:r>
                        <a:rPr lang="en" sz="2000">
                          <a:solidFill>
                            <a:schemeClr val="dk1"/>
                          </a:solidFill>
                          <a:latin typeface="Anaheim"/>
                          <a:ea typeface="Anaheim"/>
                          <a:cs typeface="Anaheim"/>
                          <a:sym typeface="Anaheim"/>
                        </a:rPr>
                        <a:t>They are sorted by theme so you can use them in all kinds of presentations</a:t>
                      </a:r>
                      <a:endParaRPr sz="2000">
                        <a:solidFill>
                          <a:schemeClr val="dk1"/>
                        </a:solidFill>
                        <a:latin typeface="Anaheim"/>
                        <a:ea typeface="Anaheim"/>
                        <a:cs typeface="Anaheim"/>
                        <a:sym typeface="Anaheim"/>
                      </a:endParaRPr>
                    </a:p>
                  </a:txBody>
                  <a:tcPr marT="182850" marB="182850" marR="182850" marL="182850"/>
                </a:tc>
              </a:tr>
            </a:tbl>
          </a:graphicData>
        </a:graphic>
      </p:graphicFrame>
      <p:sp>
        <p:nvSpPr>
          <p:cNvPr id="280" name="Google Shape;280;p36"/>
          <p:cNvSpPr txBox="1"/>
          <p:nvPr/>
        </p:nvSpPr>
        <p:spPr>
          <a:xfrm>
            <a:off x="2656825" y="8295600"/>
            <a:ext cx="6000000" cy="923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1600">
                <a:solidFill>
                  <a:schemeClr val="dk1"/>
                </a:solidFill>
                <a:latin typeface="Anaheim"/>
                <a:ea typeface="Anaheim"/>
                <a:cs typeface="Anaheim"/>
                <a:sym typeface="Anaheim"/>
              </a:rPr>
              <a:t>For more info:</a:t>
            </a:r>
            <a:br>
              <a:rPr b="1" lang="en" sz="1600">
                <a:solidFill>
                  <a:schemeClr val="dk1"/>
                </a:solidFill>
                <a:latin typeface="Anaheim"/>
                <a:ea typeface="Anaheim"/>
                <a:cs typeface="Anaheim"/>
                <a:sym typeface="Anaheim"/>
              </a:rPr>
            </a:br>
            <a:r>
              <a:rPr b="1" lang="en" sz="2000">
                <a:solidFill>
                  <a:schemeClr val="dk1"/>
                </a:solidFill>
                <a:uFill>
                  <a:noFill/>
                </a:uFill>
                <a:latin typeface="Anaheim"/>
                <a:ea typeface="Anaheim"/>
                <a:cs typeface="Anaheim"/>
                <a:sym typeface="Anaheim"/>
                <a:hlinkClick r:id="rId11">
                  <a:extLst>
                    <a:ext uri="{A12FA001-AC4F-418D-AE19-62706E023703}">
                      <ahyp:hlinkClr val="tx"/>
                    </a:ext>
                  </a:extLst>
                </a:hlinkClick>
              </a:rPr>
              <a:t>SLIDESGO </a:t>
            </a:r>
            <a:r>
              <a:rPr b="1" lang="en" sz="2000">
                <a:solidFill>
                  <a:schemeClr val="dk1"/>
                </a:solidFill>
                <a:latin typeface="Anaheim"/>
                <a:ea typeface="Anaheim"/>
                <a:cs typeface="Anaheim"/>
                <a:sym typeface="Anaheim"/>
              </a:rPr>
              <a:t> |  </a:t>
            </a:r>
            <a:r>
              <a:rPr b="1" lang="en" sz="2000">
                <a:solidFill>
                  <a:schemeClr val="dk1"/>
                </a:solidFill>
                <a:uFill>
                  <a:noFill/>
                </a:uFill>
                <a:latin typeface="Anaheim"/>
                <a:ea typeface="Anaheim"/>
                <a:cs typeface="Anaheim"/>
                <a:sym typeface="Anaheim"/>
                <a:hlinkClick r:id="rId12">
                  <a:extLst>
                    <a:ext uri="{A12FA001-AC4F-418D-AE19-62706E023703}">
                      <ahyp:hlinkClr val="tx"/>
                    </a:ext>
                  </a:extLst>
                </a:hlinkClick>
              </a:rPr>
              <a:t>SLIDESGO SCHOOL</a:t>
            </a:r>
            <a:r>
              <a:rPr b="1" lang="en" sz="2000">
                <a:solidFill>
                  <a:schemeClr val="dk1"/>
                </a:solidFill>
                <a:latin typeface="Anaheim"/>
                <a:ea typeface="Anaheim"/>
                <a:cs typeface="Anaheim"/>
                <a:sym typeface="Anaheim"/>
              </a:rPr>
              <a:t>  |  </a:t>
            </a:r>
            <a:r>
              <a:rPr b="1" lang="en" sz="2000">
                <a:solidFill>
                  <a:schemeClr val="dk1"/>
                </a:solidFill>
                <a:uFill>
                  <a:noFill/>
                </a:uFill>
                <a:latin typeface="Anaheim"/>
                <a:ea typeface="Anaheim"/>
                <a:cs typeface="Anaheim"/>
                <a:sym typeface="Anaheim"/>
                <a:hlinkClick r:id="rId13">
                  <a:extLst>
                    <a:ext uri="{A12FA001-AC4F-418D-AE19-62706E023703}">
                      <ahyp:hlinkClr val="tx"/>
                    </a:ext>
                  </a:extLst>
                </a:hlinkClick>
              </a:rPr>
              <a:t>FAQS</a:t>
            </a:r>
            <a:endParaRPr sz="3000">
              <a:solidFill>
                <a:schemeClr val="dk1"/>
              </a:solidFill>
              <a:latin typeface="Anaheim"/>
              <a:ea typeface="Anaheim"/>
              <a:cs typeface="Anaheim"/>
              <a:sym typeface="Anaheim"/>
            </a:endParaRPr>
          </a:p>
        </p:txBody>
      </p:sp>
      <p:sp>
        <p:nvSpPr>
          <p:cNvPr id="281" name="Google Shape;281;p36"/>
          <p:cNvSpPr txBox="1"/>
          <p:nvPr/>
        </p:nvSpPr>
        <p:spPr>
          <a:xfrm>
            <a:off x="9631175" y="8295600"/>
            <a:ext cx="6000000" cy="923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1600">
                <a:solidFill>
                  <a:schemeClr val="dk1"/>
                </a:solidFill>
                <a:latin typeface="Anaheim"/>
                <a:ea typeface="Anaheim"/>
                <a:cs typeface="Anaheim"/>
                <a:sym typeface="Anaheim"/>
              </a:rPr>
              <a:t>You can visit our sister </a:t>
            </a:r>
            <a:r>
              <a:rPr b="1" lang="en" sz="1600">
                <a:solidFill>
                  <a:schemeClr val="dk1"/>
                </a:solidFill>
                <a:latin typeface="Anaheim"/>
                <a:ea typeface="Anaheim"/>
                <a:cs typeface="Anaheim"/>
                <a:sym typeface="Anaheim"/>
              </a:rPr>
              <a:t>projects</a:t>
            </a:r>
            <a:r>
              <a:rPr b="1" lang="en" sz="1600">
                <a:solidFill>
                  <a:schemeClr val="dk1"/>
                </a:solidFill>
                <a:latin typeface="Anaheim"/>
                <a:ea typeface="Anaheim"/>
                <a:cs typeface="Anaheim"/>
                <a:sym typeface="Anaheim"/>
              </a:rPr>
              <a:t>:</a:t>
            </a:r>
            <a:br>
              <a:rPr b="1" lang="en" sz="1600">
                <a:solidFill>
                  <a:schemeClr val="dk1"/>
                </a:solidFill>
                <a:latin typeface="Anaheim"/>
                <a:ea typeface="Anaheim"/>
                <a:cs typeface="Anaheim"/>
                <a:sym typeface="Anaheim"/>
              </a:rPr>
            </a:br>
            <a:r>
              <a:rPr b="1" lang="en" sz="2000">
                <a:solidFill>
                  <a:schemeClr val="dk1"/>
                </a:solidFill>
                <a:uFill>
                  <a:noFill/>
                </a:uFill>
                <a:latin typeface="Anaheim"/>
                <a:ea typeface="Anaheim"/>
                <a:cs typeface="Anaheim"/>
                <a:sym typeface="Anaheim"/>
                <a:hlinkClick r:id="rId14">
                  <a:extLst>
                    <a:ext uri="{A12FA001-AC4F-418D-AE19-62706E023703}">
                      <ahyp:hlinkClr val="tx"/>
                    </a:ext>
                  </a:extLst>
                </a:hlinkClick>
              </a:rPr>
              <a:t>FREEPIK</a:t>
            </a:r>
            <a:r>
              <a:rPr b="1" lang="en" sz="2000">
                <a:solidFill>
                  <a:schemeClr val="dk1"/>
                </a:solidFill>
                <a:latin typeface="Anaheim"/>
                <a:ea typeface="Anaheim"/>
                <a:cs typeface="Anaheim"/>
                <a:sym typeface="Anaheim"/>
              </a:rPr>
              <a:t> | </a:t>
            </a:r>
            <a:r>
              <a:rPr b="1" lang="en" sz="2000">
                <a:solidFill>
                  <a:schemeClr val="dk1"/>
                </a:solidFill>
                <a:uFill>
                  <a:noFill/>
                </a:uFill>
                <a:latin typeface="Anaheim"/>
                <a:ea typeface="Anaheim"/>
                <a:cs typeface="Anaheim"/>
                <a:sym typeface="Anaheim"/>
                <a:hlinkClick r:id="rId15">
                  <a:extLst>
                    <a:ext uri="{A12FA001-AC4F-418D-AE19-62706E023703}">
                      <ahyp:hlinkClr val="tx"/>
                    </a:ext>
                  </a:extLst>
                </a:hlinkClick>
              </a:rPr>
              <a:t>FLATICON</a:t>
            </a:r>
            <a:r>
              <a:rPr b="1" lang="en" sz="2000">
                <a:solidFill>
                  <a:schemeClr val="dk1"/>
                </a:solidFill>
                <a:latin typeface="Anaheim"/>
                <a:ea typeface="Anaheim"/>
                <a:cs typeface="Anaheim"/>
                <a:sym typeface="Anaheim"/>
              </a:rPr>
              <a:t> | </a:t>
            </a:r>
            <a:r>
              <a:rPr b="1" lang="en" sz="2000">
                <a:solidFill>
                  <a:schemeClr val="dk1"/>
                </a:solidFill>
                <a:uFill>
                  <a:noFill/>
                </a:uFill>
                <a:latin typeface="Anaheim"/>
                <a:ea typeface="Anaheim"/>
                <a:cs typeface="Anaheim"/>
                <a:sym typeface="Anaheim"/>
                <a:hlinkClick r:id="rId16">
                  <a:extLst>
                    <a:ext uri="{A12FA001-AC4F-418D-AE19-62706E023703}">
                      <ahyp:hlinkClr val="tx"/>
                    </a:ext>
                  </a:extLst>
                </a:hlinkClick>
              </a:rPr>
              <a:t>STORYSET</a:t>
            </a:r>
            <a:r>
              <a:rPr b="1" lang="en" sz="2000">
                <a:solidFill>
                  <a:schemeClr val="dk1"/>
                </a:solidFill>
                <a:latin typeface="Anaheim"/>
                <a:ea typeface="Anaheim"/>
                <a:cs typeface="Anaheim"/>
                <a:sym typeface="Anaheim"/>
              </a:rPr>
              <a:t> | </a:t>
            </a:r>
            <a:r>
              <a:rPr b="1" lang="en" sz="2000">
                <a:solidFill>
                  <a:schemeClr val="dk1"/>
                </a:solidFill>
                <a:uFill>
                  <a:noFill/>
                </a:uFill>
                <a:latin typeface="Anaheim"/>
                <a:ea typeface="Anaheim"/>
                <a:cs typeface="Anaheim"/>
                <a:sym typeface="Anaheim"/>
                <a:hlinkClick r:id="rId17">
                  <a:extLst>
                    <a:ext uri="{A12FA001-AC4F-418D-AE19-62706E023703}">
                      <ahyp:hlinkClr val="tx"/>
                    </a:ext>
                  </a:extLst>
                </a:hlinkClick>
              </a:rPr>
              <a:t>WEPIK </a:t>
            </a:r>
            <a:r>
              <a:rPr b="1" lang="en" sz="2000">
                <a:solidFill>
                  <a:schemeClr val="dk1"/>
                </a:solidFill>
                <a:latin typeface="Anaheim"/>
                <a:ea typeface="Anaheim"/>
                <a:cs typeface="Anaheim"/>
                <a:sym typeface="Anaheim"/>
              </a:rPr>
              <a:t>| </a:t>
            </a:r>
            <a:r>
              <a:rPr b="1" lang="en" sz="2000">
                <a:solidFill>
                  <a:schemeClr val="dk1"/>
                </a:solidFill>
                <a:uFill>
                  <a:noFill/>
                </a:uFill>
                <a:latin typeface="Anaheim"/>
                <a:ea typeface="Anaheim"/>
                <a:cs typeface="Anaheim"/>
                <a:sym typeface="Anaheim"/>
                <a:hlinkClick r:id="rId18">
                  <a:extLst>
                    <a:ext uri="{A12FA001-AC4F-418D-AE19-62706E023703}">
                      <ahyp:hlinkClr val="tx"/>
                    </a:ext>
                  </a:extLst>
                </a:hlinkClick>
              </a:rPr>
              <a:t>VIDFY</a:t>
            </a:r>
            <a:endParaRPr b="1" sz="1200">
              <a:solidFill>
                <a:schemeClr val="dk1"/>
              </a:solidFill>
              <a:latin typeface="Anaheim"/>
              <a:ea typeface="Anaheim"/>
              <a:cs typeface="Anaheim"/>
              <a:sym typeface="Anaheim"/>
            </a:endParaRPr>
          </a:p>
        </p:txBody>
      </p:sp>
      <p:sp>
        <p:nvSpPr>
          <p:cNvPr id="282" name="Google Shape;282;p36"/>
          <p:cNvSpPr txBox="1"/>
          <p:nvPr>
            <p:ph idx="1" type="body"/>
          </p:nvPr>
        </p:nvSpPr>
        <p:spPr>
          <a:xfrm>
            <a:off x="1440000" y="2304950"/>
            <a:ext cx="15408000" cy="11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b="1" lang="en" sz="2400">
                <a:solidFill>
                  <a:schemeClr val="dk1"/>
                </a:solidFill>
              </a:rPr>
              <a:t>This is a slide structure based on a marketing campaign presentation</a:t>
            </a:r>
            <a:endParaRPr b="1" sz="2400">
              <a:solidFill>
                <a:schemeClr val="dk1"/>
              </a:solidFill>
            </a:endParaRPr>
          </a:p>
          <a:p>
            <a:pPr indent="0" lvl="0" marL="0" rtl="0" algn="l">
              <a:spcBef>
                <a:spcPts val="0"/>
              </a:spcBef>
              <a:spcAft>
                <a:spcPts val="0"/>
              </a:spcAft>
              <a:buNone/>
            </a:pPr>
            <a:r>
              <a:rPr lang="en" sz="2400">
                <a:solidFill>
                  <a:schemeClr val="dk1"/>
                </a:solidFill>
              </a:rPr>
              <a:t>You can delete this slide when you’re done editing the presentation</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63"/>
          <p:cNvSpPr/>
          <p:nvPr/>
        </p:nvSpPr>
        <p:spPr>
          <a:xfrm>
            <a:off x="11767475" y="2956400"/>
            <a:ext cx="2062800" cy="20628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 name="Google Shape;839;p63"/>
          <p:cNvSpPr/>
          <p:nvPr/>
        </p:nvSpPr>
        <p:spPr>
          <a:xfrm>
            <a:off x="4457725" y="2956400"/>
            <a:ext cx="2062800" cy="20628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 name="Google Shape;840;p63"/>
          <p:cNvSpPr txBox="1"/>
          <p:nvPr>
            <p:ph type="title"/>
          </p:nvPr>
        </p:nvSpPr>
        <p:spPr>
          <a:xfrm>
            <a:off x="1440000" y="890050"/>
            <a:ext cx="15408000" cy="114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sz="6000"/>
              <a:t>Our team</a:t>
            </a:r>
            <a:endParaRPr sz="6000"/>
          </a:p>
        </p:txBody>
      </p:sp>
      <p:sp>
        <p:nvSpPr>
          <p:cNvPr id="841" name="Google Shape;841;p63"/>
          <p:cNvSpPr txBox="1"/>
          <p:nvPr>
            <p:ph idx="1" type="subTitle"/>
          </p:nvPr>
        </p:nvSpPr>
        <p:spPr>
          <a:xfrm>
            <a:off x="2581525" y="5149850"/>
            <a:ext cx="5815200" cy="1426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H</a:t>
            </a:r>
            <a:r>
              <a:rPr lang="en"/>
              <a:t>elena james</a:t>
            </a:r>
            <a:endParaRPr/>
          </a:p>
        </p:txBody>
      </p:sp>
      <p:sp>
        <p:nvSpPr>
          <p:cNvPr id="842" name="Google Shape;842;p63"/>
          <p:cNvSpPr txBox="1"/>
          <p:nvPr>
            <p:ph idx="2" type="subTitle"/>
          </p:nvPr>
        </p:nvSpPr>
        <p:spPr>
          <a:xfrm>
            <a:off x="9891275" y="5149850"/>
            <a:ext cx="5815200" cy="1426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J</a:t>
            </a:r>
            <a:r>
              <a:rPr lang="en"/>
              <a:t>ohn doe</a:t>
            </a:r>
            <a:endParaRPr/>
          </a:p>
        </p:txBody>
      </p:sp>
      <p:sp>
        <p:nvSpPr>
          <p:cNvPr id="843" name="Google Shape;843;p63"/>
          <p:cNvSpPr txBox="1"/>
          <p:nvPr>
            <p:ph idx="3" type="subTitle"/>
          </p:nvPr>
        </p:nvSpPr>
        <p:spPr>
          <a:xfrm>
            <a:off x="2581525" y="6377900"/>
            <a:ext cx="5815200" cy="1426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dk1"/>
                </a:solidFill>
              </a:rPr>
              <a:t>You can replace the</a:t>
            </a:r>
            <a:endParaRPr>
              <a:solidFill>
                <a:schemeClr val="dk1"/>
              </a:solidFill>
            </a:endParaRPr>
          </a:p>
          <a:p>
            <a:pPr indent="0" lvl="0" marL="0" rtl="0" algn="ctr">
              <a:spcBef>
                <a:spcPts val="0"/>
              </a:spcBef>
              <a:spcAft>
                <a:spcPts val="0"/>
              </a:spcAft>
              <a:buNone/>
            </a:pPr>
            <a:r>
              <a:rPr lang="en">
                <a:solidFill>
                  <a:schemeClr val="dk1"/>
                </a:solidFill>
              </a:rPr>
              <a:t>image with your own one</a:t>
            </a:r>
            <a:endParaRPr>
              <a:solidFill>
                <a:schemeClr val="dk1"/>
              </a:solidFill>
            </a:endParaRPr>
          </a:p>
        </p:txBody>
      </p:sp>
      <p:sp>
        <p:nvSpPr>
          <p:cNvPr id="844" name="Google Shape;844;p63"/>
          <p:cNvSpPr txBox="1"/>
          <p:nvPr>
            <p:ph idx="4" type="subTitle"/>
          </p:nvPr>
        </p:nvSpPr>
        <p:spPr>
          <a:xfrm>
            <a:off x="9891275" y="6377900"/>
            <a:ext cx="5815200" cy="1426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dk1"/>
                </a:solidFill>
              </a:rPr>
              <a:t>You can replace the</a:t>
            </a:r>
            <a:endParaRPr>
              <a:solidFill>
                <a:schemeClr val="dk1"/>
              </a:solidFill>
            </a:endParaRPr>
          </a:p>
          <a:p>
            <a:pPr indent="0" lvl="0" marL="0" rtl="0" algn="ctr">
              <a:spcBef>
                <a:spcPts val="0"/>
              </a:spcBef>
              <a:spcAft>
                <a:spcPts val="0"/>
              </a:spcAft>
              <a:buNone/>
            </a:pPr>
            <a:r>
              <a:rPr lang="en">
                <a:solidFill>
                  <a:schemeClr val="dk1"/>
                </a:solidFill>
              </a:rPr>
              <a:t>image with your own one</a:t>
            </a:r>
            <a:endParaRPr>
              <a:solidFill>
                <a:schemeClr val="dk1"/>
              </a:solidFill>
            </a:endParaRPr>
          </a:p>
        </p:txBody>
      </p:sp>
      <p:grpSp>
        <p:nvGrpSpPr>
          <p:cNvPr id="845" name="Google Shape;845;p63"/>
          <p:cNvGrpSpPr/>
          <p:nvPr/>
        </p:nvGrpSpPr>
        <p:grpSpPr>
          <a:xfrm>
            <a:off x="12296917" y="3415380"/>
            <a:ext cx="1003910" cy="1145427"/>
            <a:chOff x="-55576850" y="3198125"/>
            <a:chExt cx="279625" cy="319025"/>
          </a:xfrm>
        </p:grpSpPr>
        <p:sp>
          <p:nvSpPr>
            <p:cNvPr id="846" name="Google Shape;846;p63"/>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 name="Google Shape;847;p63"/>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 name="Google Shape;848;p63"/>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 name="Google Shape;849;p63"/>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0" name="Google Shape;850;p63"/>
          <p:cNvGrpSpPr/>
          <p:nvPr/>
        </p:nvGrpSpPr>
        <p:grpSpPr>
          <a:xfrm>
            <a:off x="4916838" y="3415076"/>
            <a:ext cx="1144598" cy="1145405"/>
            <a:chOff x="-55595775" y="3982375"/>
            <a:chExt cx="319025" cy="319250"/>
          </a:xfrm>
        </p:grpSpPr>
        <p:sp>
          <p:nvSpPr>
            <p:cNvPr id="851" name="Google Shape;851;p63"/>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 name="Google Shape;852;p63"/>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 name="Google Shape;853;p63"/>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 name="Google Shape;854;p63"/>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 name="Google Shape;855;p63"/>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 name="Google Shape;856;p63"/>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64"/>
          <p:cNvSpPr txBox="1"/>
          <p:nvPr>
            <p:ph idx="1" type="subTitle"/>
          </p:nvPr>
        </p:nvSpPr>
        <p:spPr>
          <a:xfrm>
            <a:off x="4850150" y="3670700"/>
            <a:ext cx="8587800" cy="2191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dk1"/>
                </a:solidFill>
              </a:rPr>
              <a:t>Do you have any questions?</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rPr lang="en">
                <a:solidFill>
                  <a:schemeClr val="dk1"/>
                </a:solidFill>
              </a:rPr>
              <a:t>addyouremail@freepik.com </a:t>
            </a:r>
            <a:endParaRPr>
              <a:solidFill>
                <a:schemeClr val="dk1"/>
              </a:solidFill>
            </a:endParaRPr>
          </a:p>
          <a:p>
            <a:pPr indent="0" lvl="0" marL="0" rtl="0" algn="ctr">
              <a:spcBef>
                <a:spcPts val="0"/>
              </a:spcBef>
              <a:spcAft>
                <a:spcPts val="0"/>
              </a:spcAft>
              <a:buNone/>
            </a:pPr>
            <a:r>
              <a:rPr lang="en">
                <a:solidFill>
                  <a:schemeClr val="dk1"/>
                </a:solidFill>
              </a:rPr>
              <a:t>+91  620 421 838 </a:t>
            </a:r>
            <a:endParaRPr>
              <a:solidFill>
                <a:schemeClr val="dk1"/>
              </a:solidFill>
            </a:endParaRPr>
          </a:p>
          <a:p>
            <a:pPr indent="0" lvl="0" marL="0" rtl="0" algn="ctr">
              <a:spcBef>
                <a:spcPts val="0"/>
              </a:spcBef>
              <a:spcAft>
                <a:spcPts val="0"/>
              </a:spcAft>
              <a:buNone/>
            </a:pPr>
            <a:r>
              <a:rPr lang="en">
                <a:solidFill>
                  <a:schemeClr val="dk1"/>
                </a:solidFill>
              </a:rPr>
              <a:t>yourwebsite.com</a:t>
            </a:r>
            <a:endParaRPr sz="3200">
              <a:solidFill>
                <a:schemeClr val="dk1"/>
              </a:solidFill>
            </a:endParaRPr>
          </a:p>
        </p:txBody>
      </p:sp>
      <p:sp>
        <p:nvSpPr>
          <p:cNvPr id="862" name="Google Shape;862;p64"/>
          <p:cNvSpPr txBox="1"/>
          <p:nvPr>
            <p:ph type="ctrTitle"/>
          </p:nvPr>
        </p:nvSpPr>
        <p:spPr>
          <a:xfrm>
            <a:off x="4859900" y="1339650"/>
            <a:ext cx="8568000" cy="1995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Thanks</a:t>
            </a:r>
            <a:endParaRPr/>
          </a:p>
        </p:txBody>
      </p:sp>
      <p:grpSp>
        <p:nvGrpSpPr>
          <p:cNvPr id="863" name="Google Shape;863;p64"/>
          <p:cNvGrpSpPr/>
          <p:nvPr/>
        </p:nvGrpSpPr>
        <p:grpSpPr>
          <a:xfrm>
            <a:off x="10350719" y="6356347"/>
            <a:ext cx="775078" cy="773776"/>
            <a:chOff x="2408992" y="1722875"/>
            <a:chExt cx="397761" cy="397093"/>
          </a:xfrm>
        </p:grpSpPr>
        <p:sp>
          <p:nvSpPr>
            <p:cNvPr id="864" name="Google Shape;864;p6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 name="Google Shape;865;p6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6" name="Google Shape;866;p64"/>
          <p:cNvGrpSpPr/>
          <p:nvPr/>
        </p:nvGrpSpPr>
        <p:grpSpPr>
          <a:xfrm>
            <a:off x="8224108" y="6355575"/>
            <a:ext cx="775322" cy="775322"/>
            <a:chOff x="1379798" y="1723250"/>
            <a:chExt cx="397887" cy="397887"/>
          </a:xfrm>
        </p:grpSpPr>
        <p:sp>
          <p:nvSpPr>
            <p:cNvPr id="867" name="Google Shape;867;p6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 name="Google Shape;868;p6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 name="Google Shape;869;p6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 name="Google Shape;870;p6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1" name="Google Shape;871;p64"/>
          <p:cNvGrpSpPr/>
          <p:nvPr/>
        </p:nvGrpSpPr>
        <p:grpSpPr>
          <a:xfrm>
            <a:off x="7162028" y="6355575"/>
            <a:ext cx="775281" cy="775322"/>
            <a:chOff x="864491" y="1723250"/>
            <a:chExt cx="397866" cy="397887"/>
          </a:xfrm>
        </p:grpSpPr>
        <p:sp>
          <p:nvSpPr>
            <p:cNvPr id="872" name="Google Shape;872;p6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 name="Google Shape;873;p6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 name="Google Shape;874;p6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75" name="Google Shape;875;p64"/>
          <p:cNvSpPr/>
          <p:nvPr/>
        </p:nvSpPr>
        <p:spPr>
          <a:xfrm>
            <a:off x="9286229" y="6426030"/>
            <a:ext cx="777692" cy="634289"/>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 name="Google Shape;876;p64"/>
          <p:cNvSpPr txBox="1"/>
          <p:nvPr/>
        </p:nvSpPr>
        <p:spPr>
          <a:xfrm>
            <a:off x="5791200" y="7334250"/>
            <a:ext cx="6896400" cy="800400"/>
          </a:xfrm>
          <a:prstGeom prst="rect">
            <a:avLst/>
          </a:prstGeom>
          <a:noFill/>
          <a:ln>
            <a:noFill/>
          </a:ln>
        </p:spPr>
        <p:txBody>
          <a:bodyPr anchorCtr="0" anchor="t" bIns="182850" lIns="182850" spcFirstLastPara="1" rIns="182850" wrap="square" tIns="182850">
            <a:spAutoFit/>
          </a:bodyPr>
          <a:lstStyle/>
          <a:p>
            <a:pPr indent="0" lvl="0" marL="0" rtl="0" algn="ctr">
              <a:spcBef>
                <a:spcPts val="600"/>
              </a:spcBef>
              <a:spcAft>
                <a:spcPts val="0"/>
              </a:spcAft>
              <a:buNone/>
            </a:pPr>
            <a:r>
              <a:rPr lang="en" sz="2800">
                <a:solidFill>
                  <a:srgbClr val="434343"/>
                </a:solidFill>
                <a:latin typeface="Anaheim"/>
                <a:ea typeface="Anaheim"/>
                <a:cs typeface="Anaheim"/>
                <a:sym typeface="Anaheim"/>
              </a:rPr>
              <a:t>Please keep this slide for attribution</a:t>
            </a:r>
            <a:endParaRPr sz="2800">
              <a:latin typeface="Anaheim"/>
              <a:ea typeface="Anaheim"/>
              <a:cs typeface="Anaheim"/>
              <a:sym typeface="Anahei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65"/>
          <p:cNvSpPr/>
          <p:nvPr/>
        </p:nvSpPr>
        <p:spPr>
          <a:xfrm flipH="1" rot="5400000">
            <a:off x="493852" y="4789596"/>
            <a:ext cx="5514625" cy="2535184"/>
          </a:xfrm>
          <a:custGeom>
            <a:rect b="b" l="l" r="r" t="t"/>
            <a:pathLst>
              <a:path extrusionOk="0" h="70944" w="154320">
                <a:moveTo>
                  <a:pt x="0" y="70944"/>
                </a:moveTo>
                <a:lnTo>
                  <a:pt x="154319" y="70944"/>
                </a:lnTo>
                <a:cubicBezTo>
                  <a:pt x="153894" y="70579"/>
                  <a:pt x="153468" y="70153"/>
                  <a:pt x="153073" y="69819"/>
                </a:cubicBezTo>
                <a:cubicBezTo>
                  <a:pt x="147359" y="65138"/>
                  <a:pt x="139699" y="63193"/>
                  <a:pt x="132404" y="61187"/>
                </a:cubicBezTo>
                <a:cubicBezTo>
                  <a:pt x="124987" y="59120"/>
                  <a:pt x="119334" y="56931"/>
                  <a:pt x="113315" y="51794"/>
                </a:cubicBezTo>
                <a:cubicBezTo>
                  <a:pt x="107814" y="47083"/>
                  <a:pt x="99029" y="31703"/>
                  <a:pt x="95230" y="28025"/>
                </a:cubicBezTo>
                <a:cubicBezTo>
                  <a:pt x="80944" y="14134"/>
                  <a:pt x="62980" y="20578"/>
                  <a:pt x="46414" y="23648"/>
                </a:cubicBezTo>
                <a:cubicBezTo>
                  <a:pt x="36961" y="25381"/>
                  <a:pt x="27478" y="24134"/>
                  <a:pt x="19210" y="18998"/>
                </a:cubicBezTo>
                <a:cubicBezTo>
                  <a:pt x="11824" y="14408"/>
                  <a:pt x="4316" y="7903"/>
                  <a:pt x="638" y="0"/>
                </a:cubicBezTo>
                <a:lnTo>
                  <a:pt x="31" y="6657"/>
                </a:lnTo>
                <a:lnTo>
                  <a:pt x="31" y="70944"/>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 name="Google Shape;882;p65"/>
          <p:cNvSpPr/>
          <p:nvPr/>
        </p:nvSpPr>
        <p:spPr>
          <a:xfrm>
            <a:off x="11082394" y="3950307"/>
            <a:ext cx="5417759" cy="5152889"/>
          </a:xfrm>
          <a:custGeom>
            <a:rect b="b" l="l" r="r" t="t"/>
            <a:pathLst>
              <a:path extrusionOk="0" h="132465" w="139274">
                <a:moveTo>
                  <a:pt x="0" y="130701"/>
                </a:moveTo>
                <a:cubicBezTo>
                  <a:pt x="2553" y="101066"/>
                  <a:pt x="29150" y="108178"/>
                  <a:pt x="40548" y="99637"/>
                </a:cubicBezTo>
                <a:cubicBezTo>
                  <a:pt x="55624" y="88300"/>
                  <a:pt x="52402" y="65320"/>
                  <a:pt x="69394" y="55837"/>
                </a:cubicBezTo>
                <a:cubicBezTo>
                  <a:pt x="75473" y="52433"/>
                  <a:pt x="82798" y="51764"/>
                  <a:pt x="89759" y="50427"/>
                </a:cubicBezTo>
                <a:cubicBezTo>
                  <a:pt x="96689" y="49089"/>
                  <a:pt x="104045" y="46627"/>
                  <a:pt x="107844" y="41004"/>
                </a:cubicBezTo>
                <a:cubicBezTo>
                  <a:pt x="110580" y="36961"/>
                  <a:pt x="111066" y="31946"/>
                  <a:pt x="111461" y="27174"/>
                </a:cubicBezTo>
                <a:cubicBezTo>
                  <a:pt x="111826" y="22402"/>
                  <a:pt x="112252" y="17356"/>
                  <a:pt x="114957" y="13314"/>
                </a:cubicBezTo>
                <a:cubicBezTo>
                  <a:pt x="117632" y="9241"/>
                  <a:pt x="127358" y="0"/>
                  <a:pt x="137237" y="4803"/>
                </a:cubicBezTo>
                <a:cubicBezTo>
                  <a:pt x="138118" y="5198"/>
                  <a:pt x="139273" y="132464"/>
                  <a:pt x="139273" y="132464"/>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 name="Google Shape;883;p65"/>
          <p:cNvSpPr txBox="1"/>
          <p:nvPr>
            <p:ph type="title"/>
          </p:nvPr>
        </p:nvSpPr>
        <p:spPr>
          <a:xfrm>
            <a:off x="1440000" y="890050"/>
            <a:ext cx="15408000" cy="114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sz="6000"/>
              <a:t>A</a:t>
            </a:r>
            <a:r>
              <a:rPr lang="en" sz="6000"/>
              <a:t>lternative resources</a:t>
            </a:r>
            <a:endParaRPr sz="6000"/>
          </a:p>
        </p:txBody>
      </p:sp>
      <p:sp>
        <p:nvSpPr>
          <p:cNvPr id="884" name="Google Shape;884;p65"/>
          <p:cNvSpPr txBox="1"/>
          <p:nvPr/>
        </p:nvSpPr>
        <p:spPr>
          <a:xfrm>
            <a:off x="2286000" y="2762250"/>
            <a:ext cx="13716000" cy="800400"/>
          </a:xfrm>
          <a:prstGeom prst="rect">
            <a:avLst/>
          </a:prstGeom>
          <a:no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lang="en" sz="2800">
                <a:solidFill>
                  <a:schemeClr val="dk1"/>
                </a:solidFill>
                <a:latin typeface="Anaheim"/>
                <a:ea typeface="Anaheim"/>
                <a:cs typeface="Anaheim"/>
                <a:sym typeface="Anaheim"/>
              </a:rPr>
              <a:t>Here’s an assortment of alternative resources whose style fits that of this template:</a:t>
            </a:r>
            <a:endParaRPr sz="3400">
              <a:solidFill>
                <a:schemeClr val="dk1"/>
              </a:solidFill>
              <a:latin typeface="Anaheim"/>
              <a:ea typeface="Anaheim"/>
              <a:cs typeface="Anaheim"/>
              <a:sym typeface="Anaheim"/>
            </a:endParaRPr>
          </a:p>
        </p:txBody>
      </p:sp>
      <p:sp>
        <p:nvSpPr>
          <p:cNvPr id="885" name="Google Shape;885;p65"/>
          <p:cNvSpPr/>
          <p:nvPr/>
        </p:nvSpPr>
        <p:spPr>
          <a:xfrm rot="10646967">
            <a:off x="1665871" y="6445618"/>
            <a:ext cx="6750062" cy="2703790"/>
          </a:xfrm>
          <a:custGeom>
            <a:rect b="b" l="l" r="r" t="t"/>
            <a:pathLst>
              <a:path extrusionOk="0" h="65929" w="164593">
                <a:moveTo>
                  <a:pt x="0" y="1"/>
                </a:moveTo>
                <a:cubicBezTo>
                  <a:pt x="1216" y="4074"/>
                  <a:pt x="6353" y="12736"/>
                  <a:pt x="13374" y="15593"/>
                </a:cubicBezTo>
                <a:cubicBezTo>
                  <a:pt x="21855" y="18998"/>
                  <a:pt x="40427" y="17964"/>
                  <a:pt x="53649" y="29819"/>
                </a:cubicBezTo>
                <a:cubicBezTo>
                  <a:pt x="57630" y="33405"/>
                  <a:pt x="60761" y="37843"/>
                  <a:pt x="63862" y="42190"/>
                </a:cubicBezTo>
                <a:cubicBezTo>
                  <a:pt x="66992" y="46536"/>
                  <a:pt x="70275" y="50883"/>
                  <a:pt x="74591" y="54074"/>
                </a:cubicBezTo>
                <a:cubicBezTo>
                  <a:pt x="90731" y="65929"/>
                  <a:pt x="107206" y="53892"/>
                  <a:pt x="122829" y="48178"/>
                </a:cubicBezTo>
                <a:cubicBezTo>
                  <a:pt x="131766" y="44956"/>
                  <a:pt x="140915" y="44257"/>
                  <a:pt x="149790" y="48208"/>
                </a:cubicBezTo>
                <a:cubicBezTo>
                  <a:pt x="157663" y="51764"/>
                  <a:pt x="160611" y="57843"/>
                  <a:pt x="163803" y="65199"/>
                </a:cubicBezTo>
                <a:lnTo>
                  <a:pt x="164593" y="7113"/>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 name="Google Shape;886;p65"/>
          <p:cNvSpPr/>
          <p:nvPr/>
        </p:nvSpPr>
        <p:spPr>
          <a:xfrm flipH="1" rot="-5400000">
            <a:off x="12441346" y="4810351"/>
            <a:ext cx="4061847" cy="4751030"/>
          </a:xfrm>
          <a:custGeom>
            <a:rect b="b" l="l" r="r" t="t"/>
            <a:pathLst>
              <a:path extrusionOk="0" h="110003" w="94046">
                <a:moveTo>
                  <a:pt x="94045" y="5138"/>
                </a:moveTo>
                <a:cubicBezTo>
                  <a:pt x="80367" y="1"/>
                  <a:pt x="69577" y="12159"/>
                  <a:pt x="71978" y="25412"/>
                </a:cubicBezTo>
                <a:cubicBezTo>
                  <a:pt x="74014" y="36932"/>
                  <a:pt x="73163" y="45807"/>
                  <a:pt x="70732" y="53558"/>
                </a:cubicBezTo>
                <a:cubicBezTo>
                  <a:pt x="67874" y="62707"/>
                  <a:pt x="61856" y="72403"/>
                  <a:pt x="52859" y="75777"/>
                </a:cubicBezTo>
                <a:cubicBezTo>
                  <a:pt x="46263" y="78270"/>
                  <a:pt x="38968" y="77449"/>
                  <a:pt x="31886" y="77327"/>
                </a:cubicBezTo>
                <a:cubicBezTo>
                  <a:pt x="24804" y="77206"/>
                  <a:pt x="17114" y="78178"/>
                  <a:pt x="12159" y="83194"/>
                </a:cubicBezTo>
                <a:cubicBezTo>
                  <a:pt x="6050" y="89364"/>
                  <a:pt x="6293" y="99395"/>
                  <a:pt x="2068" y="107054"/>
                </a:cubicBezTo>
                <a:cubicBezTo>
                  <a:pt x="1460" y="108118"/>
                  <a:pt x="761" y="109091"/>
                  <a:pt x="1" y="110003"/>
                </a:cubicBezTo>
                <a:lnTo>
                  <a:pt x="94045" y="110003"/>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 name="Google Shape;887;p65"/>
          <p:cNvSpPr/>
          <p:nvPr/>
        </p:nvSpPr>
        <p:spPr>
          <a:xfrm flipH="1">
            <a:off x="1430223" y="7541115"/>
            <a:ext cx="2644005" cy="1627874"/>
          </a:xfrm>
          <a:custGeom>
            <a:rect b="b" l="l" r="r" t="t"/>
            <a:pathLst>
              <a:path extrusionOk="0" h="37691" w="61218">
                <a:moveTo>
                  <a:pt x="61217" y="0"/>
                </a:moveTo>
                <a:cubicBezTo>
                  <a:pt x="58208" y="4499"/>
                  <a:pt x="54196" y="8146"/>
                  <a:pt x="49180" y="10031"/>
                </a:cubicBezTo>
                <a:cubicBezTo>
                  <a:pt x="42554" y="12553"/>
                  <a:pt x="35259" y="11702"/>
                  <a:pt x="28207" y="11581"/>
                </a:cubicBezTo>
                <a:cubicBezTo>
                  <a:pt x="21125" y="11490"/>
                  <a:pt x="13405" y="12432"/>
                  <a:pt x="8481" y="17447"/>
                </a:cubicBezTo>
                <a:cubicBezTo>
                  <a:pt x="3283" y="22675"/>
                  <a:pt x="2675" y="30730"/>
                  <a:pt x="0" y="37691"/>
                </a:cubicBezTo>
                <a:lnTo>
                  <a:pt x="61217" y="3769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66"/>
          <p:cNvSpPr txBox="1"/>
          <p:nvPr>
            <p:ph type="title"/>
          </p:nvPr>
        </p:nvSpPr>
        <p:spPr>
          <a:xfrm>
            <a:off x="1440000" y="890050"/>
            <a:ext cx="15408000" cy="114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sz="6000"/>
              <a:t>R</a:t>
            </a:r>
            <a:r>
              <a:rPr lang="en" sz="6000"/>
              <a:t>esources</a:t>
            </a:r>
            <a:endParaRPr sz="6000"/>
          </a:p>
        </p:txBody>
      </p:sp>
      <p:sp>
        <p:nvSpPr>
          <p:cNvPr id="893" name="Google Shape;893;p66"/>
          <p:cNvSpPr txBox="1"/>
          <p:nvPr/>
        </p:nvSpPr>
        <p:spPr>
          <a:xfrm>
            <a:off x="2641500" y="2763500"/>
            <a:ext cx="13005000" cy="41868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n" sz="2800">
                <a:solidFill>
                  <a:schemeClr val="dk1"/>
                </a:solidFill>
                <a:latin typeface="Anaheim"/>
                <a:ea typeface="Anaheim"/>
                <a:cs typeface="Anaheim"/>
                <a:sym typeface="Anaheim"/>
              </a:rPr>
              <a:t>Did you like the resources on this template? Get them for free at our other websites:</a:t>
            </a:r>
            <a:endParaRPr sz="2800">
              <a:solidFill>
                <a:schemeClr val="dk1"/>
              </a:solidFill>
              <a:latin typeface="Anaheim"/>
              <a:ea typeface="Anaheim"/>
              <a:cs typeface="Anaheim"/>
              <a:sym typeface="Anaheim"/>
            </a:endParaRPr>
          </a:p>
          <a:p>
            <a:pPr indent="0" lvl="0" marL="0" rtl="0" algn="l">
              <a:spcBef>
                <a:spcPts val="0"/>
              </a:spcBef>
              <a:spcAft>
                <a:spcPts val="0"/>
              </a:spcAft>
              <a:buNone/>
            </a:pPr>
            <a:r>
              <a:t/>
            </a:r>
            <a:endParaRPr sz="2800">
              <a:solidFill>
                <a:schemeClr val="dk1"/>
              </a:solidFill>
              <a:latin typeface="Anaheim"/>
              <a:ea typeface="Anaheim"/>
              <a:cs typeface="Anaheim"/>
              <a:sym typeface="Anaheim"/>
            </a:endParaRPr>
          </a:p>
          <a:p>
            <a:pPr indent="0" lvl="0" marL="0" rtl="0" algn="l">
              <a:spcBef>
                <a:spcPts val="0"/>
              </a:spcBef>
              <a:spcAft>
                <a:spcPts val="0"/>
              </a:spcAft>
              <a:buNone/>
            </a:pPr>
            <a:r>
              <a:rPr lang="en" sz="4000">
                <a:solidFill>
                  <a:schemeClr val="accent1"/>
                </a:solidFill>
                <a:latin typeface="Comfortaa"/>
                <a:ea typeface="Comfortaa"/>
                <a:cs typeface="Comfortaa"/>
                <a:sym typeface="Comfortaa"/>
              </a:rPr>
              <a:t>Photos</a:t>
            </a:r>
            <a:endParaRPr sz="4000">
              <a:solidFill>
                <a:schemeClr val="accent1"/>
              </a:solidFill>
              <a:latin typeface="Comfortaa"/>
              <a:ea typeface="Comfortaa"/>
              <a:cs typeface="Comfortaa"/>
              <a:sym typeface="Comfortaa"/>
            </a:endParaRPr>
          </a:p>
          <a:p>
            <a:pPr indent="-635000" lvl="0" marL="914400" rtl="0" algn="l">
              <a:spcBef>
                <a:spcPts val="0"/>
              </a:spcBef>
              <a:spcAft>
                <a:spcPts val="0"/>
              </a:spcAft>
              <a:buClr>
                <a:schemeClr val="dk1"/>
              </a:buClr>
              <a:buSzPts val="2800"/>
              <a:buFont typeface="Anaheim"/>
              <a:buChar char="●"/>
            </a:pPr>
            <a:r>
              <a:rPr lang="en" sz="2800">
                <a:solidFill>
                  <a:schemeClr val="dk1"/>
                </a:solidFill>
                <a:uFill>
                  <a:noFill/>
                </a:uFill>
                <a:latin typeface="Anaheim"/>
                <a:ea typeface="Anaheim"/>
                <a:cs typeface="Anaheim"/>
                <a:sym typeface="Anaheim"/>
                <a:hlinkClick r:id="rId3">
                  <a:extLst>
                    <a:ext uri="{A12FA001-AC4F-418D-AE19-62706E023703}">
                      <ahyp:hlinkClr val="tx"/>
                    </a:ext>
                  </a:extLst>
                </a:hlinkClick>
              </a:rPr>
              <a:t>Liquid surface with drop of water</a:t>
            </a:r>
            <a:endParaRPr sz="2800">
              <a:solidFill>
                <a:schemeClr val="dk1"/>
              </a:solidFill>
              <a:latin typeface="Anaheim"/>
              <a:ea typeface="Anaheim"/>
              <a:cs typeface="Anaheim"/>
              <a:sym typeface="Anaheim"/>
            </a:endParaRPr>
          </a:p>
          <a:p>
            <a:pPr indent="-635000" lvl="0" marL="914400" rtl="0" algn="l">
              <a:spcBef>
                <a:spcPts val="0"/>
              </a:spcBef>
              <a:spcAft>
                <a:spcPts val="0"/>
              </a:spcAft>
              <a:buClr>
                <a:schemeClr val="dk1"/>
              </a:buClr>
              <a:buSzPts val="2800"/>
              <a:buFont typeface="Anaheim"/>
              <a:buChar char="●"/>
            </a:pPr>
            <a:r>
              <a:rPr lang="en" sz="2800">
                <a:solidFill>
                  <a:schemeClr val="dk1"/>
                </a:solidFill>
                <a:uFill>
                  <a:noFill/>
                </a:uFill>
                <a:latin typeface="Anaheim"/>
                <a:ea typeface="Anaheim"/>
                <a:cs typeface="Anaheim"/>
                <a:sym typeface="Anaheim"/>
                <a:hlinkClick r:id="rId4">
                  <a:extLst>
                    <a:ext uri="{A12FA001-AC4F-418D-AE19-62706E023703}">
                      <ahyp:hlinkClr val="tx"/>
                    </a:ext>
                  </a:extLst>
                </a:hlinkClick>
              </a:rPr>
              <a:t>Front view of liquid with drops and splash</a:t>
            </a:r>
            <a:endParaRPr sz="2800">
              <a:solidFill>
                <a:schemeClr val="dk1"/>
              </a:solidFill>
              <a:latin typeface="Anaheim"/>
              <a:ea typeface="Anaheim"/>
              <a:cs typeface="Anaheim"/>
              <a:sym typeface="Anaheim"/>
            </a:endParaRPr>
          </a:p>
          <a:p>
            <a:pPr indent="0" lvl="0" marL="914400" rtl="0" algn="l">
              <a:spcBef>
                <a:spcPts val="0"/>
              </a:spcBef>
              <a:spcAft>
                <a:spcPts val="0"/>
              </a:spcAft>
              <a:buNone/>
            </a:pPr>
            <a:r>
              <a:t/>
            </a:r>
            <a:endParaRPr sz="2800">
              <a:solidFill>
                <a:schemeClr val="dk1"/>
              </a:solidFill>
              <a:latin typeface="Anaheim"/>
              <a:ea typeface="Anaheim"/>
              <a:cs typeface="Anaheim"/>
              <a:sym typeface="Anaheim"/>
            </a:endParaRPr>
          </a:p>
          <a:p>
            <a:pPr indent="0" lvl="0" marL="0" rtl="0" algn="l">
              <a:spcBef>
                <a:spcPts val="0"/>
              </a:spcBef>
              <a:spcAft>
                <a:spcPts val="0"/>
              </a:spcAft>
              <a:buNone/>
            </a:pPr>
            <a:r>
              <a:rPr lang="en" sz="4000">
                <a:solidFill>
                  <a:schemeClr val="accent1"/>
                </a:solidFill>
                <a:latin typeface="Comfortaa"/>
                <a:ea typeface="Comfortaa"/>
                <a:cs typeface="Comfortaa"/>
                <a:sym typeface="Comfortaa"/>
              </a:rPr>
              <a:t>Vectors</a:t>
            </a:r>
            <a:endParaRPr sz="4000">
              <a:solidFill>
                <a:schemeClr val="accent1"/>
              </a:solidFill>
              <a:latin typeface="Comfortaa"/>
              <a:ea typeface="Comfortaa"/>
              <a:cs typeface="Comfortaa"/>
              <a:sym typeface="Comfortaa"/>
            </a:endParaRPr>
          </a:p>
          <a:p>
            <a:pPr indent="-635000" lvl="0" marL="914400" rtl="0" algn="l">
              <a:spcBef>
                <a:spcPts val="0"/>
              </a:spcBef>
              <a:spcAft>
                <a:spcPts val="0"/>
              </a:spcAft>
              <a:buClr>
                <a:schemeClr val="dk1"/>
              </a:buClr>
              <a:buSzPts val="2800"/>
              <a:buFont typeface="Anaheim"/>
              <a:buChar char="●"/>
            </a:pPr>
            <a:r>
              <a:rPr lang="en" sz="2800">
                <a:solidFill>
                  <a:schemeClr val="dk1"/>
                </a:solidFill>
                <a:uFill>
                  <a:noFill/>
                </a:uFill>
                <a:latin typeface="Anaheim"/>
                <a:ea typeface="Anaheim"/>
                <a:cs typeface="Anaheim"/>
                <a:sym typeface="Anaheim"/>
                <a:hlinkClick r:id="rId5">
                  <a:extLst>
                    <a:ext uri="{A12FA001-AC4F-418D-AE19-62706E023703}">
                      <ahyp:hlinkClr val="tx"/>
                    </a:ext>
                  </a:extLst>
                </a:hlinkClick>
              </a:rPr>
              <a:t>Gradient liquid background design</a:t>
            </a:r>
            <a:endParaRPr sz="2800">
              <a:solidFill>
                <a:schemeClr val="dk1"/>
              </a:solidFill>
              <a:latin typeface="Anaheim"/>
              <a:ea typeface="Anaheim"/>
              <a:cs typeface="Anaheim"/>
              <a:sym typeface="Anahei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7" name="Shape 897"/>
        <p:cNvGrpSpPr/>
        <p:nvPr/>
      </p:nvGrpSpPr>
      <p:grpSpPr>
        <a:xfrm>
          <a:off x="0" y="0"/>
          <a:ext cx="0" cy="0"/>
          <a:chOff x="0" y="0"/>
          <a:chExt cx="0" cy="0"/>
        </a:xfrm>
      </p:grpSpPr>
      <p:sp>
        <p:nvSpPr>
          <p:cNvPr id="898" name="Google Shape;898;p67"/>
          <p:cNvSpPr txBox="1"/>
          <p:nvPr/>
        </p:nvSpPr>
        <p:spPr>
          <a:xfrm>
            <a:off x="2096700" y="8628579"/>
            <a:ext cx="14094600" cy="880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000">
                <a:solidFill>
                  <a:srgbClr val="FFFFFF"/>
                </a:solidFill>
              </a:rPr>
              <a:t>For more information about editing slides, please read</a:t>
            </a:r>
            <a:r>
              <a:rPr lang="en" sz="1800">
                <a:solidFill>
                  <a:srgbClr val="FFFFFF"/>
                </a:solidFill>
              </a:rPr>
              <a:t> </a:t>
            </a:r>
            <a:r>
              <a:rPr lang="en" sz="2000">
                <a:solidFill>
                  <a:srgbClr val="FFFFFF"/>
                </a:solidFill>
              </a:rPr>
              <a:t>our FAQs or visit Slidesgo School:</a:t>
            </a:r>
            <a:endParaRPr sz="2000">
              <a:solidFill>
                <a:srgbClr val="FFFFFF"/>
              </a:solidFill>
            </a:endParaRPr>
          </a:p>
          <a:p>
            <a:pPr indent="0" lvl="0" marL="0" rtl="0" algn="ctr">
              <a:lnSpc>
                <a:spcPct val="115000"/>
              </a:lnSpc>
              <a:spcBef>
                <a:spcPts val="0"/>
              </a:spcBef>
              <a:spcAft>
                <a:spcPts val="0"/>
              </a:spcAft>
              <a:buNone/>
            </a:pPr>
            <a:r>
              <a:rPr lang="en" sz="2000" u="sng">
                <a:solidFill>
                  <a:srgbClr val="869FB2"/>
                </a:solidFill>
                <a:hlinkClick r:id="rId3">
                  <a:extLst>
                    <a:ext uri="{A12FA001-AC4F-418D-AE19-62706E023703}">
                      <ahyp:hlinkClr val="tx"/>
                    </a:ext>
                  </a:extLst>
                </a:hlinkClick>
              </a:rPr>
              <a:t>https://slidesgo.com/faqs</a:t>
            </a:r>
            <a:r>
              <a:rPr lang="en" sz="2400">
                <a:solidFill>
                  <a:srgbClr val="FFFFFF"/>
                </a:solidFill>
              </a:rPr>
              <a:t> </a:t>
            </a:r>
            <a:r>
              <a:rPr lang="en" sz="2000">
                <a:solidFill>
                  <a:srgbClr val="FFFFFF"/>
                </a:solidFill>
              </a:rPr>
              <a:t>and</a:t>
            </a:r>
            <a:r>
              <a:rPr lang="en" sz="2400">
                <a:solidFill>
                  <a:srgbClr val="FFFFFF"/>
                </a:solidFill>
              </a:rPr>
              <a:t> </a:t>
            </a:r>
            <a:r>
              <a:rPr lang="en" sz="2000" u="sng">
                <a:solidFill>
                  <a:srgbClr val="869FB2"/>
                </a:solidFill>
                <a:hlinkClick r:id="rId4">
                  <a:extLst>
                    <a:ext uri="{A12FA001-AC4F-418D-AE19-62706E023703}">
                      <ahyp:hlinkClr val="tx"/>
                    </a:ext>
                  </a:extLst>
                </a:hlinkClick>
              </a:rPr>
              <a:t>https://slidesgo.com/slidesgo-school</a:t>
            </a:r>
            <a:endParaRPr sz="2000" u="sng">
              <a:solidFill>
                <a:srgbClr val="869FB2"/>
              </a:solidFill>
            </a:endParaRPr>
          </a:p>
        </p:txBody>
      </p:sp>
      <p:sp>
        <p:nvSpPr>
          <p:cNvPr id="899" name="Google Shape;899;p67"/>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Instructions for use</a:t>
            </a:r>
            <a:endParaRPr/>
          </a:p>
        </p:txBody>
      </p:sp>
      <p:sp>
        <p:nvSpPr>
          <p:cNvPr id="900" name="Google Shape;900;p67"/>
          <p:cNvSpPr txBox="1"/>
          <p:nvPr/>
        </p:nvSpPr>
        <p:spPr>
          <a:xfrm>
            <a:off x="2096700" y="1805800"/>
            <a:ext cx="14094600" cy="53730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2800"/>
              </a:spcBef>
              <a:spcAft>
                <a:spcPts val="0"/>
              </a:spcAft>
              <a:buClr>
                <a:srgbClr val="000000"/>
              </a:buClr>
              <a:buSzPts val="2200"/>
              <a:buFont typeface="Arial"/>
              <a:buNone/>
            </a:pPr>
            <a:r>
              <a:rPr lang="en" sz="2000">
                <a:solidFill>
                  <a:srgbClr val="FFFFFF"/>
                </a:solidFill>
              </a:rPr>
              <a:t>If you have a free account, in order to use this template, you must credit </a:t>
            </a:r>
            <a:r>
              <a:rPr b="1" lang="en" sz="2000" u="sng">
                <a:solidFill>
                  <a:srgbClr val="869FB2"/>
                </a:solidFill>
                <a:hlinkClick r:id="rId5">
                  <a:extLst>
                    <a:ext uri="{A12FA001-AC4F-418D-AE19-62706E023703}">
                      <ahyp:hlinkClr val="tx"/>
                    </a:ext>
                  </a:extLst>
                </a:hlinkClick>
              </a:rPr>
              <a:t>Slidesgo</a:t>
            </a:r>
            <a:r>
              <a:rPr lang="en" sz="2000">
                <a:solidFill>
                  <a:srgbClr val="435D74"/>
                </a:solidFill>
              </a:rPr>
              <a:t> </a:t>
            </a:r>
            <a:r>
              <a:rPr lang="en" sz="2000">
                <a:solidFill>
                  <a:srgbClr val="FFFFFF"/>
                </a:solidFill>
              </a:rPr>
              <a:t>by keeping the </a:t>
            </a:r>
            <a:r>
              <a:rPr b="1" lang="en" sz="2000" u="sng">
                <a:solidFill>
                  <a:schemeClr val="hlink"/>
                </a:solidFill>
                <a:hlinkClick action="ppaction://hlinksldjump" r:id="rId6"/>
              </a:rPr>
              <a:t>Thanks</a:t>
            </a:r>
            <a:r>
              <a:rPr lang="en" sz="2000">
                <a:solidFill>
                  <a:srgbClr val="869FB2"/>
                </a:solidFill>
              </a:rPr>
              <a:t> </a:t>
            </a:r>
            <a:r>
              <a:rPr lang="en" sz="2000">
                <a:solidFill>
                  <a:srgbClr val="FFFFFF"/>
                </a:solidFill>
              </a:rPr>
              <a:t>slide. Please refer to the next slide to read the instructions for premium users.</a:t>
            </a:r>
            <a:endParaRPr sz="2000">
              <a:solidFill>
                <a:srgbClr val="FFFFFF"/>
              </a:solidFill>
            </a:endParaRPr>
          </a:p>
          <a:p>
            <a:pPr indent="0" lvl="0" marL="0" rtl="0" algn="l">
              <a:lnSpc>
                <a:spcPct val="115000"/>
              </a:lnSpc>
              <a:spcBef>
                <a:spcPts val="2800"/>
              </a:spcBef>
              <a:spcAft>
                <a:spcPts val="0"/>
              </a:spcAft>
              <a:buClr>
                <a:srgbClr val="000000"/>
              </a:buClr>
              <a:buSzPts val="2200"/>
              <a:buFont typeface="Arial"/>
              <a:buNone/>
            </a:pPr>
            <a:r>
              <a:rPr b="1" lang="en" sz="2000">
                <a:solidFill>
                  <a:srgbClr val="869FB2"/>
                </a:solidFill>
              </a:rPr>
              <a:t>As a Free user, you are allowed to:</a:t>
            </a:r>
            <a:endParaRPr b="1" sz="2000">
              <a:solidFill>
                <a:srgbClr val="869FB2"/>
              </a:solidFill>
            </a:endParaRPr>
          </a:p>
          <a:p>
            <a:pPr indent="0" lvl="0" marL="0" rtl="0" algn="l">
              <a:lnSpc>
                <a:spcPct val="115000"/>
              </a:lnSpc>
              <a:spcBef>
                <a:spcPts val="800"/>
              </a:spcBef>
              <a:spcAft>
                <a:spcPts val="0"/>
              </a:spcAft>
              <a:buClr>
                <a:srgbClr val="000000"/>
              </a:buClr>
              <a:buSzPts val="2200"/>
              <a:buFont typeface="Arial"/>
              <a:buNone/>
            </a:pPr>
            <a:r>
              <a:rPr lang="en" sz="2000">
                <a:solidFill>
                  <a:srgbClr val="FFFFFF"/>
                </a:solidFill>
              </a:rPr>
              <a:t>- Modify this template.</a:t>
            </a:r>
            <a:endParaRPr sz="2000">
              <a:solidFill>
                <a:srgbClr val="FFFFFF"/>
              </a:solidFill>
            </a:endParaRPr>
          </a:p>
          <a:p>
            <a:pPr indent="0" lvl="0" marL="0" rtl="0" algn="l">
              <a:lnSpc>
                <a:spcPct val="115000"/>
              </a:lnSpc>
              <a:spcBef>
                <a:spcPts val="0"/>
              </a:spcBef>
              <a:spcAft>
                <a:spcPts val="0"/>
              </a:spcAft>
              <a:buClr>
                <a:srgbClr val="000000"/>
              </a:buClr>
              <a:buSzPts val="2200"/>
              <a:buFont typeface="Arial"/>
              <a:buNone/>
            </a:pPr>
            <a:r>
              <a:rPr lang="en" sz="2000">
                <a:solidFill>
                  <a:srgbClr val="FFFFFF"/>
                </a:solidFill>
              </a:rPr>
              <a:t>- Use it for both personal and commercial projects.</a:t>
            </a:r>
            <a:endParaRPr sz="2000">
              <a:solidFill>
                <a:srgbClr val="FFFFFF"/>
              </a:solidFill>
            </a:endParaRPr>
          </a:p>
          <a:p>
            <a:pPr indent="0" lvl="0" marL="0" rtl="0" algn="l">
              <a:lnSpc>
                <a:spcPct val="115000"/>
              </a:lnSpc>
              <a:spcBef>
                <a:spcPts val="2800"/>
              </a:spcBef>
              <a:spcAft>
                <a:spcPts val="0"/>
              </a:spcAft>
              <a:buClr>
                <a:srgbClr val="000000"/>
              </a:buClr>
              <a:buSzPts val="2200"/>
              <a:buFont typeface="Arial"/>
              <a:buNone/>
            </a:pPr>
            <a:r>
              <a:rPr b="1" lang="en" sz="2000">
                <a:solidFill>
                  <a:srgbClr val="869FB2"/>
                </a:solidFill>
              </a:rPr>
              <a:t>You are not allowed to:</a:t>
            </a:r>
            <a:endParaRPr b="1" sz="2000">
              <a:solidFill>
                <a:srgbClr val="869FB2"/>
              </a:solidFill>
            </a:endParaRPr>
          </a:p>
          <a:p>
            <a:pPr indent="0" lvl="0" marL="0" rtl="0" algn="l">
              <a:lnSpc>
                <a:spcPct val="115000"/>
              </a:lnSpc>
              <a:spcBef>
                <a:spcPts val="800"/>
              </a:spcBef>
              <a:spcAft>
                <a:spcPts val="0"/>
              </a:spcAft>
              <a:buClr>
                <a:srgbClr val="000000"/>
              </a:buClr>
              <a:buSzPts val="2200"/>
              <a:buFont typeface="Arial"/>
              <a:buNone/>
            </a:pPr>
            <a:r>
              <a:rPr lang="en" sz="2000">
                <a:solidFill>
                  <a:srgbClr val="FFFFFF"/>
                </a:solidFill>
              </a:rPr>
              <a:t>- Sublicense, sell or rent any of Slidesgo Content (or a modified version of Slidesgo Content).</a:t>
            </a:r>
            <a:endParaRPr sz="2000">
              <a:solidFill>
                <a:srgbClr val="FFFFFF"/>
              </a:solidFill>
            </a:endParaRPr>
          </a:p>
          <a:p>
            <a:pPr indent="0" lvl="0" marL="0" rtl="0" algn="l">
              <a:lnSpc>
                <a:spcPct val="115000"/>
              </a:lnSpc>
              <a:spcBef>
                <a:spcPts val="0"/>
              </a:spcBef>
              <a:spcAft>
                <a:spcPts val="0"/>
              </a:spcAft>
              <a:buClr>
                <a:srgbClr val="000000"/>
              </a:buClr>
              <a:buSzPts val="2200"/>
              <a:buFont typeface="Arial"/>
              <a:buNone/>
            </a:pPr>
            <a:r>
              <a:rPr lang="en" sz="2000">
                <a:solidFill>
                  <a:srgbClr val="FFFFFF"/>
                </a:solidFill>
              </a:rPr>
              <a:t>- Distribute Slidesgo Content unless it has been expressly authorized by Slidesgo.</a:t>
            </a:r>
            <a:endParaRPr sz="2000">
              <a:solidFill>
                <a:srgbClr val="FFFFFF"/>
              </a:solidFill>
            </a:endParaRPr>
          </a:p>
          <a:p>
            <a:pPr indent="0" lvl="0" marL="0" rtl="0" algn="l">
              <a:lnSpc>
                <a:spcPct val="115000"/>
              </a:lnSpc>
              <a:spcBef>
                <a:spcPts val="0"/>
              </a:spcBef>
              <a:spcAft>
                <a:spcPts val="0"/>
              </a:spcAft>
              <a:buClr>
                <a:srgbClr val="000000"/>
              </a:buClr>
              <a:buSzPts val="2200"/>
              <a:buFont typeface="Arial"/>
              <a:buNone/>
            </a:pPr>
            <a:r>
              <a:rPr lang="en" sz="2000">
                <a:solidFill>
                  <a:srgbClr val="FFFFFF"/>
                </a:solidFill>
              </a:rPr>
              <a:t>- Include Slidesgo Content in an online or offline database or file.</a:t>
            </a:r>
            <a:endParaRPr sz="2000">
              <a:solidFill>
                <a:srgbClr val="FFFFFF"/>
              </a:solidFill>
            </a:endParaRPr>
          </a:p>
          <a:p>
            <a:pPr indent="0" lvl="0" marL="0" rtl="0" algn="l">
              <a:lnSpc>
                <a:spcPct val="115000"/>
              </a:lnSpc>
              <a:spcBef>
                <a:spcPts val="0"/>
              </a:spcBef>
              <a:spcAft>
                <a:spcPts val="0"/>
              </a:spcAft>
              <a:buClr>
                <a:srgbClr val="000000"/>
              </a:buClr>
              <a:buSzPts val="2200"/>
              <a:buFont typeface="Arial"/>
              <a:buNone/>
            </a:pPr>
            <a:r>
              <a:rPr lang="en" sz="2000">
                <a:solidFill>
                  <a:srgbClr val="FFFFFF"/>
                </a:solidFill>
              </a:rPr>
              <a:t>- Offer Slidesgo templates (or modified versions of Slidesgo templates) for download.</a:t>
            </a:r>
            <a:endParaRPr sz="2000">
              <a:solidFill>
                <a:srgbClr val="FFFFFF"/>
              </a:solidFill>
            </a:endParaRPr>
          </a:p>
          <a:p>
            <a:pPr indent="0" lvl="0" marL="0" rtl="0" algn="l">
              <a:lnSpc>
                <a:spcPct val="115000"/>
              </a:lnSpc>
              <a:spcBef>
                <a:spcPts val="0"/>
              </a:spcBef>
              <a:spcAft>
                <a:spcPts val="0"/>
              </a:spcAft>
              <a:buClr>
                <a:srgbClr val="000000"/>
              </a:buClr>
              <a:buSzPts val="2200"/>
              <a:buFont typeface="Arial"/>
              <a:buNone/>
            </a:pPr>
            <a:r>
              <a:rPr lang="en" sz="2000">
                <a:solidFill>
                  <a:srgbClr val="FFFFFF"/>
                </a:solidFill>
              </a:rPr>
              <a:t>- Acquire the copyright of Slidesgo Content.</a:t>
            </a:r>
            <a:endParaRPr sz="20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4" name="Shape 904"/>
        <p:cNvGrpSpPr/>
        <p:nvPr/>
      </p:nvGrpSpPr>
      <p:grpSpPr>
        <a:xfrm>
          <a:off x="0" y="0"/>
          <a:ext cx="0" cy="0"/>
          <a:chOff x="0" y="0"/>
          <a:chExt cx="0" cy="0"/>
        </a:xfrm>
      </p:grpSpPr>
      <p:sp>
        <p:nvSpPr>
          <p:cNvPr id="905" name="Google Shape;905;p68"/>
          <p:cNvSpPr txBox="1"/>
          <p:nvPr/>
        </p:nvSpPr>
        <p:spPr>
          <a:xfrm>
            <a:off x="2096700" y="1805800"/>
            <a:ext cx="14094600" cy="78594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2800"/>
              </a:spcBef>
              <a:spcAft>
                <a:spcPts val="0"/>
              </a:spcAft>
              <a:buClr>
                <a:schemeClr val="dk1"/>
              </a:buClr>
              <a:buSzPts val="2200"/>
              <a:buFont typeface="Arial"/>
              <a:buNone/>
            </a:pPr>
            <a:r>
              <a:rPr lang="en" sz="2000">
                <a:solidFill>
                  <a:schemeClr val="lt1"/>
                </a:solidFill>
              </a:rPr>
              <a:t>As a Premium user, you can use this template without attributing </a:t>
            </a:r>
            <a:r>
              <a:rPr b="1" lang="en" sz="2000" u="sng">
                <a:solidFill>
                  <a:schemeClr val="hlink"/>
                </a:solidFill>
                <a:hlinkClick r:id="rId3"/>
              </a:rPr>
              <a:t>Slidesgo</a:t>
            </a:r>
            <a:r>
              <a:rPr lang="en" sz="2000">
                <a:solidFill>
                  <a:schemeClr val="lt1"/>
                </a:solidFill>
              </a:rPr>
              <a:t> or keeping the "</a:t>
            </a:r>
            <a:r>
              <a:rPr b="1" lang="en" sz="2000" u="sng">
                <a:solidFill>
                  <a:schemeClr val="hlink"/>
                </a:solidFill>
                <a:hlinkClick action="ppaction://hlinksldjump" r:id="rId4"/>
              </a:rPr>
              <a:t>Thanks</a:t>
            </a:r>
            <a:r>
              <a:rPr lang="en" sz="2000">
                <a:solidFill>
                  <a:schemeClr val="lt1"/>
                </a:solidFill>
              </a:rPr>
              <a:t>" slide.</a:t>
            </a:r>
            <a:endParaRPr sz="2000">
              <a:solidFill>
                <a:srgbClr val="FFFFFF"/>
              </a:solidFill>
            </a:endParaRPr>
          </a:p>
          <a:p>
            <a:pPr indent="0" lvl="0" marL="0" rtl="0" algn="l">
              <a:lnSpc>
                <a:spcPct val="115000"/>
              </a:lnSpc>
              <a:spcBef>
                <a:spcPts val="2800"/>
              </a:spcBef>
              <a:spcAft>
                <a:spcPts val="0"/>
              </a:spcAft>
              <a:buNone/>
            </a:pPr>
            <a:r>
              <a:rPr b="1" lang="en" sz="2000">
                <a:solidFill>
                  <a:srgbClr val="869FB2"/>
                </a:solidFill>
              </a:rPr>
              <a:t>You are allowed to:</a:t>
            </a:r>
            <a:endParaRPr b="1" sz="2000">
              <a:solidFill>
                <a:srgbClr val="869FB2"/>
              </a:solidFill>
            </a:endParaRPr>
          </a:p>
          <a:p>
            <a:pPr indent="-584200" lvl="0" marL="914400" rtl="0" algn="l">
              <a:lnSpc>
                <a:spcPct val="115000"/>
              </a:lnSpc>
              <a:spcBef>
                <a:spcPts val="800"/>
              </a:spcBef>
              <a:spcAft>
                <a:spcPts val="0"/>
              </a:spcAft>
              <a:buClr>
                <a:srgbClr val="FFFFFF"/>
              </a:buClr>
              <a:buSzPts val="2000"/>
              <a:buFont typeface="Arial"/>
              <a:buChar char="●"/>
            </a:pPr>
            <a:r>
              <a:rPr lang="en" sz="2000">
                <a:solidFill>
                  <a:srgbClr val="FFFFFF"/>
                </a:solidFill>
              </a:rPr>
              <a:t>Modify this template.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Use it for both personal and commercial purposes.</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Hide or delete the “Thanks” slide and the mention to Slidesgo in the credits.</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Share this template in an editable format with people who are not part of your team.</a:t>
            </a:r>
            <a:endParaRPr sz="2000">
              <a:solidFill>
                <a:srgbClr val="FFFFFF"/>
              </a:solidFill>
            </a:endParaRPr>
          </a:p>
          <a:p>
            <a:pPr indent="0" lvl="0" marL="0" rtl="0" algn="l">
              <a:lnSpc>
                <a:spcPct val="115000"/>
              </a:lnSpc>
              <a:spcBef>
                <a:spcPts val="2800"/>
              </a:spcBef>
              <a:spcAft>
                <a:spcPts val="0"/>
              </a:spcAft>
              <a:buNone/>
            </a:pPr>
            <a:r>
              <a:rPr b="1" lang="en" sz="2000">
                <a:solidFill>
                  <a:srgbClr val="869FB2"/>
                </a:solidFill>
              </a:rPr>
              <a:t>You are not allowed to:</a:t>
            </a:r>
            <a:endParaRPr b="1" sz="2000">
              <a:solidFill>
                <a:srgbClr val="869FB2"/>
              </a:solidFill>
            </a:endParaRPr>
          </a:p>
          <a:p>
            <a:pPr indent="-584200" lvl="0" marL="914400" rtl="0" algn="l">
              <a:lnSpc>
                <a:spcPct val="115000"/>
              </a:lnSpc>
              <a:spcBef>
                <a:spcPts val="800"/>
              </a:spcBef>
              <a:spcAft>
                <a:spcPts val="0"/>
              </a:spcAft>
              <a:buClr>
                <a:srgbClr val="FFFFFF"/>
              </a:buClr>
              <a:buSzPts val="2000"/>
              <a:buFont typeface="Arial"/>
              <a:buChar char="●"/>
            </a:pPr>
            <a:r>
              <a:rPr lang="en" sz="2000">
                <a:solidFill>
                  <a:srgbClr val="FFFFFF"/>
                </a:solidFill>
              </a:rPr>
              <a:t>Sublicense, sell or rent this Slidesgo Template (or a modified version of this Slidesgo Template).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Use any of the elements that are part of this Slidesgo Template in an isolated and separated way from this Template.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Register any of the elements that are part of this template as a trademark or logo, or register it as a work in an intellectual property registry or similar.</a:t>
            </a:r>
            <a:endParaRPr sz="2000">
              <a:solidFill>
                <a:srgbClr val="FFFFFF"/>
              </a:solidFill>
            </a:endParaRPr>
          </a:p>
          <a:p>
            <a:pPr indent="0" lvl="0" marL="0" rtl="0" algn="l">
              <a:lnSpc>
                <a:spcPct val="115000"/>
              </a:lnSpc>
              <a:spcBef>
                <a:spcPts val="0"/>
              </a:spcBef>
              <a:spcAft>
                <a:spcPts val="0"/>
              </a:spcAft>
              <a:buNone/>
            </a:pPr>
            <a:r>
              <a:t/>
            </a:r>
            <a:endParaRPr sz="2000">
              <a:solidFill>
                <a:srgbClr val="FFFFFF"/>
              </a:solidFill>
            </a:endParaRPr>
          </a:p>
          <a:p>
            <a:pPr indent="0" lvl="0" marL="0" rtl="0" algn="l">
              <a:lnSpc>
                <a:spcPct val="115000"/>
              </a:lnSpc>
              <a:spcBef>
                <a:spcPts val="0"/>
              </a:spcBef>
              <a:spcAft>
                <a:spcPts val="0"/>
              </a:spcAft>
              <a:buNone/>
            </a:pPr>
            <a:r>
              <a:t/>
            </a:r>
            <a:endParaRPr sz="2000">
              <a:solidFill>
                <a:srgbClr val="FFFFFF"/>
              </a:solidFill>
            </a:endParaRPr>
          </a:p>
        </p:txBody>
      </p:sp>
      <p:sp>
        <p:nvSpPr>
          <p:cNvPr id="906" name="Google Shape;906;p68"/>
          <p:cNvSpPr txBox="1"/>
          <p:nvPr/>
        </p:nvSpPr>
        <p:spPr>
          <a:xfrm>
            <a:off x="2096700" y="8628579"/>
            <a:ext cx="14094600" cy="880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000">
                <a:solidFill>
                  <a:srgbClr val="FFFFFF"/>
                </a:solidFill>
              </a:rPr>
              <a:t>For more information about editing slides, please read</a:t>
            </a:r>
            <a:r>
              <a:rPr lang="en" sz="1800">
                <a:solidFill>
                  <a:srgbClr val="FFFFFF"/>
                </a:solidFill>
              </a:rPr>
              <a:t> </a:t>
            </a:r>
            <a:r>
              <a:rPr lang="en" sz="2000">
                <a:solidFill>
                  <a:srgbClr val="FFFFFF"/>
                </a:solidFill>
              </a:rPr>
              <a:t>our FAQs or visit Slidesgo School:</a:t>
            </a:r>
            <a:endParaRPr sz="2000">
              <a:solidFill>
                <a:srgbClr val="FFFFFF"/>
              </a:solidFill>
            </a:endParaRPr>
          </a:p>
          <a:p>
            <a:pPr indent="0" lvl="0" marL="0" rtl="0" algn="ctr">
              <a:lnSpc>
                <a:spcPct val="115000"/>
              </a:lnSpc>
              <a:spcBef>
                <a:spcPts val="0"/>
              </a:spcBef>
              <a:spcAft>
                <a:spcPts val="0"/>
              </a:spcAft>
              <a:buNone/>
            </a:pPr>
            <a:r>
              <a:rPr lang="en" sz="2000" u="sng">
                <a:solidFill>
                  <a:srgbClr val="869FB2"/>
                </a:solidFill>
                <a:hlinkClick r:id="rId5">
                  <a:extLst>
                    <a:ext uri="{A12FA001-AC4F-418D-AE19-62706E023703}">
                      <ahyp:hlinkClr val="tx"/>
                    </a:ext>
                  </a:extLst>
                </a:hlinkClick>
              </a:rPr>
              <a:t>https://slidesgo.com/faqs</a:t>
            </a:r>
            <a:r>
              <a:rPr lang="en" sz="2400">
                <a:solidFill>
                  <a:srgbClr val="FFFFFF"/>
                </a:solidFill>
              </a:rPr>
              <a:t> </a:t>
            </a:r>
            <a:r>
              <a:rPr lang="en" sz="2000">
                <a:solidFill>
                  <a:srgbClr val="FFFFFF"/>
                </a:solidFill>
              </a:rPr>
              <a:t>and</a:t>
            </a:r>
            <a:r>
              <a:rPr lang="en" sz="2400">
                <a:solidFill>
                  <a:srgbClr val="FFFFFF"/>
                </a:solidFill>
              </a:rPr>
              <a:t> </a:t>
            </a:r>
            <a:r>
              <a:rPr lang="en" sz="2000" u="sng">
                <a:solidFill>
                  <a:srgbClr val="869FB2"/>
                </a:solidFill>
                <a:hlinkClick r:id="rId6">
                  <a:extLst>
                    <a:ext uri="{A12FA001-AC4F-418D-AE19-62706E023703}">
                      <ahyp:hlinkClr val="tx"/>
                    </a:ext>
                  </a:extLst>
                </a:hlinkClick>
              </a:rPr>
              <a:t>https://slidesgo.com/slidesgo-school</a:t>
            </a:r>
            <a:endParaRPr sz="2000" u="sng">
              <a:solidFill>
                <a:srgbClr val="869FB2"/>
              </a:solidFill>
            </a:endParaRPr>
          </a:p>
        </p:txBody>
      </p:sp>
      <p:sp>
        <p:nvSpPr>
          <p:cNvPr id="907" name="Google Shape;907;p68"/>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11" name="Shape 911"/>
        <p:cNvGrpSpPr/>
        <p:nvPr/>
      </p:nvGrpSpPr>
      <p:grpSpPr>
        <a:xfrm>
          <a:off x="0" y="0"/>
          <a:ext cx="0" cy="0"/>
          <a:chOff x="0" y="0"/>
          <a:chExt cx="0" cy="0"/>
        </a:xfrm>
      </p:grpSpPr>
      <p:sp>
        <p:nvSpPr>
          <p:cNvPr id="912" name="Google Shape;912;p69"/>
          <p:cNvSpPr txBox="1"/>
          <p:nvPr/>
        </p:nvSpPr>
        <p:spPr>
          <a:xfrm>
            <a:off x="2136200" y="2175698"/>
            <a:ext cx="14094600" cy="880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This presentation has been made using the following fonts:</a:t>
            </a:r>
            <a:endParaRPr sz="2200">
              <a:solidFill>
                <a:srgbClr val="FFFFFF"/>
              </a:solidFill>
            </a:endParaRPr>
          </a:p>
          <a:p>
            <a:pPr indent="0" lvl="0" marL="0" rtl="0" algn="l">
              <a:lnSpc>
                <a:spcPct val="115000"/>
              </a:lnSpc>
              <a:spcBef>
                <a:spcPts val="0"/>
              </a:spcBef>
              <a:spcAft>
                <a:spcPts val="0"/>
              </a:spcAft>
              <a:buNone/>
            </a:pPr>
            <a:r>
              <a:t/>
            </a:r>
            <a:endParaRPr sz="2600">
              <a:solidFill>
                <a:srgbClr val="435D74"/>
              </a:solidFill>
            </a:endParaRPr>
          </a:p>
        </p:txBody>
      </p:sp>
      <p:sp>
        <p:nvSpPr>
          <p:cNvPr id="913" name="Google Shape;913;p69"/>
          <p:cNvSpPr txBox="1"/>
          <p:nvPr/>
        </p:nvSpPr>
        <p:spPr>
          <a:xfrm>
            <a:off x="2136200" y="3220843"/>
            <a:ext cx="14094600" cy="25098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b="1" lang="en" sz="2200">
                <a:solidFill>
                  <a:srgbClr val="EFEFEF"/>
                </a:solidFill>
              </a:rPr>
              <a:t>Fira Sans Extra Condensed</a:t>
            </a:r>
            <a:endParaRPr b="1" sz="2200">
              <a:solidFill>
                <a:srgbClr val="EFEFEF"/>
              </a:solidFill>
            </a:endParaRPr>
          </a:p>
          <a:p>
            <a:pPr indent="0" lvl="0" marL="0" rtl="0" algn="ctr">
              <a:lnSpc>
                <a:spcPct val="115000"/>
              </a:lnSpc>
              <a:spcBef>
                <a:spcPts val="0"/>
              </a:spcBef>
              <a:spcAft>
                <a:spcPts val="0"/>
              </a:spcAft>
              <a:buNone/>
            </a:pPr>
            <a:r>
              <a:rPr lang="en" sz="2200">
                <a:solidFill>
                  <a:srgbClr val="FFFFFF"/>
                </a:solidFill>
              </a:rPr>
              <a:t>(</a:t>
            </a:r>
            <a:r>
              <a:rPr lang="en" sz="2200">
                <a:solidFill>
                  <a:srgbClr val="FFFFFF"/>
                </a:solidFill>
                <a:uFill>
                  <a:noFill/>
                </a:uFill>
                <a:hlinkClick r:id="rId3">
                  <a:extLst>
                    <a:ext uri="{A12FA001-AC4F-418D-AE19-62706E023703}">
                      <ahyp:hlinkClr val="tx"/>
                    </a:ext>
                  </a:extLst>
                </a:hlinkClick>
              </a:rPr>
              <a:t>https://fonts.google.com/specimen/Fira+Sans+Extra+Condensed</a:t>
            </a:r>
            <a:r>
              <a:rPr lang="en" sz="2200">
                <a:solidFill>
                  <a:srgbClr val="FFFFFF"/>
                </a:solidFill>
              </a:rPr>
              <a:t>)</a:t>
            </a:r>
            <a:endParaRPr sz="2200">
              <a:solidFill>
                <a:srgbClr val="FFFFFF"/>
              </a:solidFill>
            </a:endParaRPr>
          </a:p>
          <a:p>
            <a:pPr indent="0" lvl="0" marL="0" rtl="0" algn="ctr">
              <a:lnSpc>
                <a:spcPct val="115000"/>
              </a:lnSpc>
              <a:spcBef>
                <a:spcPts val="0"/>
              </a:spcBef>
              <a:spcAft>
                <a:spcPts val="0"/>
              </a:spcAft>
              <a:buNone/>
            </a:pPr>
            <a:r>
              <a:t/>
            </a:r>
            <a:endParaRPr sz="1600">
              <a:solidFill>
                <a:srgbClr val="435D74"/>
              </a:solidFill>
            </a:endParaRPr>
          </a:p>
          <a:p>
            <a:pPr indent="0" lvl="0" marL="0" rtl="0" algn="ctr">
              <a:lnSpc>
                <a:spcPct val="115000"/>
              </a:lnSpc>
              <a:spcBef>
                <a:spcPts val="0"/>
              </a:spcBef>
              <a:spcAft>
                <a:spcPts val="0"/>
              </a:spcAft>
              <a:buNone/>
            </a:pPr>
            <a:r>
              <a:rPr b="1" lang="en" sz="2200">
                <a:solidFill>
                  <a:srgbClr val="FFFFFF"/>
                </a:solidFill>
              </a:rPr>
              <a:t>Roboto Slab</a:t>
            </a:r>
            <a:endParaRPr b="1" sz="2200">
              <a:solidFill>
                <a:srgbClr val="FFFFFF"/>
              </a:solidFill>
            </a:endParaRPr>
          </a:p>
          <a:p>
            <a:pPr indent="0" lvl="0" marL="0" rtl="0" algn="ctr">
              <a:lnSpc>
                <a:spcPct val="115000"/>
              </a:lnSpc>
              <a:spcBef>
                <a:spcPts val="0"/>
              </a:spcBef>
              <a:spcAft>
                <a:spcPts val="0"/>
              </a:spcAft>
              <a:buNone/>
            </a:pPr>
            <a:r>
              <a:rPr lang="en" sz="2200">
                <a:solidFill>
                  <a:srgbClr val="FFFFFF"/>
                </a:solidFill>
              </a:rPr>
              <a:t>(</a:t>
            </a:r>
            <a:r>
              <a:rPr lang="en" sz="2200">
                <a:solidFill>
                  <a:srgbClr val="FFFFFF"/>
                </a:solidFill>
                <a:uFill>
                  <a:noFill/>
                </a:uFill>
                <a:hlinkClick r:id="rId4">
                  <a:extLst>
                    <a:ext uri="{A12FA001-AC4F-418D-AE19-62706E023703}">
                      <ahyp:hlinkClr val="tx"/>
                    </a:ext>
                  </a:extLst>
                </a:hlinkClick>
              </a:rPr>
              <a:t>https://fonts.google.com/specimen/Roboto+Slab</a:t>
            </a:r>
            <a:r>
              <a:rPr lang="en" sz="2200">
                <a:solidFill>
                  <a:srgbClr val="FFFFFF"/>
                </a:solidFill>
              </a:rPr>
              <a:t>)</a:t>
            </a:r>
            <a:endParaRPr sz="2200">
              <a:solidFill>
                <a:srgbClr val="FFFFFF"/>
              </a:solidFill>
            </a:endParaRPr>
          </a:p>
        </p:txBody>
      </p:sp>
      <p:sp>
        <p:nvSpPr>
          <p:cNvPr id="914" name="Google Shape;914;p69"/>
          <p:cNvSpPr/>
          <p:nvPr/>
        </p:nvSpPr>
        <p:spPr>
          <a:xfrm>
            <a:off x="4105300" y="5976450"/>
            <a:ext cx="1582800" cy="1508400"/>
          </a:xfrm>
          <a:prstGeom prst="roundRect">
            <a:avLst>
              <a:gd fmla="val 16667" name="adj"/>
            </a:avLst>
          </a:prstGeom>
          <a:solidFill>
            <a:srgbClr val="091D31"/>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 name="Google Shape;915;p69"/>
          <p:cNvSpPr/>
          <p:nvPr/>
        </p:nvSpPr>
        <p:spPr>
          <a:xfrm>
            <a:off x="6228939" y="5976450"/>
            <a:ext cx="1582800" cy="15084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16" name="Google Shape;916;p69"/>
          <p:cNvSpPr/>
          <p:nvPr/>
        </p:nvSpPr>
        <p:spPr>
          <a:xfrm>
            <a:off x="8352579" y="5976450"/>
            <a:ext cx="1582800" cy="1508400"/>
          </a:xfrm>
          <a:prstGeom prst="roundRect">
            <a:avLst>
              <a:gd fmla="val 16667" name="adj"/>
            </a:avLst>
          </a:prstGeom>
          <a:solidFill>
            <a:srgbClr val="336E94"/>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17" name="Google Shape;917;p69"/>
          <p:cNvSpPr txBox="1"/>
          <p:nvPr/>
        </p:nvSpPr>
        <p:spPr>
          <a:xfrm>
            <a:off x="4105300" y="62905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#091d31</a:t>
            </a:r>
            <a:endParaRPr sz="2000">
              <a:solidFill>
                <a:srgbClr val="FFFFFF"/>
              </a:solidFill>
            </a:endParaRPr>
          </a:p>
        </p:txBody>
      </p:sp>
      <p:sp>
        <p:nvSpPr>
          <p:cNvPr id="918" name="Google Shape;918;p69"/>
          <p:cNvSpPr txBox="1"/>
          <p:nvPr/>
        </p:nvSpPr>
        <p:spPr>
          <a:xfrm>
            <a:off x="6228950" y="62905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dk1"/>
                </a:solidFill>
              </a:rPr>
              <a:t>#ffffff</a:t>
            </a:r>
            <a:endParaRPr sz="2000">
              <a:solidFill>
                <a:schemeClr val="dk1"/>
              </a:solidFill>
            </a:endParaRPr>
          </a:p>
        </p:txBody>
      </p:sp>
      <p:sp>
        <p:nvSpPr>
          <p:cNvPr id="919" name="Google Shape;919;p69"/>
          <p:cNvSpPr txBox="1"/>
          <p:nvPr/>
        </p:nvSpPr>
        <p:spPr>
          <a:xfrm>
            <a:off x="8352600" y="62905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#336e94</a:t>
            </a:r>
            <a:endParaRPr sz="2000">
              <a:solidFill>
                <a:srgbClr val="FFFFFF"/>
              </a:solidFill>
            </a:endParaRPr>
          </a:p>
        </p:txBody>
      </p:sp>
      <p:sp>
        <p:nvSpPr>
          <p:cNvPr id="920" name="Google Shape;920;p69"/>
          <p:cNvSpPr/>
          <p:nvPr/>
        </p:nvSpPr>
        <p:spPr>
          <a:xfrm>
            <a:off x="10476250" y="5976450"/>
            <a:ext cx="1582800" cy="1508400"/>
          </a:xfrm>
          <a:prstGeom prst="roundRect">
            <a:avLst>
              <a:gd fmla="val 16667" name="adj"/>
            </a:avLst>
          </a:prstGeom>
          <a:solidFill>
            <a:srgbClr val="9ED2F2"/>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21" name="Google Shape;921;p69"/>
          <p:cNvSpPr txBox="1"/>
          <p:nvPr/>
        </p:nvSpPr>
        <p:spPr>
          <a:xfrm>
            <a:off x="10476250" y="62905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dk1"/>
                </a:solidFill>
              </a:rPr>
              <a:t>#9ed2f2</a:t>
            </a:r>
            <a:endParaRPr sz="2000">
              <a:solidFill>
                <a:schemeClr val="dk1"/>
              </a:solidFill>
            </a:endParaRPr>
          </a:p>
        </p:txBody>
      </p:sp>
      <p:sp>
        <p:nvSpPr>
          <p:cNvPr id="922" name="Google Shape;922;p69"/>
          <p:cNvSpPr/>
          <p:nvPr/>
        </p:nvSpPr>
        <p:spPr>
          <a:xfrm>
            <a:off x="5167125" y="7838650"/>
            <a:ext cx="1582800" cy="1508400"/>
          </a:xfrm>
          <a:prstGeom prst="roundRect">
            <a:avLst>
              <a:gd fmla="val 16667" name="adj"/>
            </a:avLst>
          </a:prstGeom>
          <a:solidFill>
            <a:srgbClr val="C1E7FF"/>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 name="Google Shape;923;p69"/>
          <p:cNvSpPr/>
          <p:nvPr/>
        </p:nvSpPr>
        <p:spPr>
          <a:xfrm>
            <a:off x="7290764" y="7838650"/>
            <a:ext cx="1582800" cy="1508400"/>
          </a:xfrm>
          <a:prstGeom prst="roundRect">
            <a:avLst>
              <a:gd fmla="val 16667" name="adj"/>
            </a:avLst>
          </a:prstGeom>
          <a:solidFill>
            <a:srgbClr val="BCDFF6"/>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24" name="Google Shape;924;p69"/>
          <p:cNvSpPr/>
          <p:nvPr/>
        </p:nvSpPr>
        <p:spPr>
          <a:xfrm>
            <a:off x="9414404" y="7838650"/>
            <a:ext cx="1582800" cy="1508400"/>
          </a:xfrm>
          <a:prstGeom prst="roundRect">
            <a:avLst>
              <a:gd fmla="val 16667" name="adj"/>
            </a:avLst>
          </a:prstGeom>
          <a:solidFill>
            <a:srgbClr val="E6F5FF"/>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25" name="Google Shape;925;p69"/>
          <p:cNvSpPr txBox="1"/>
          <p:nvPr/>
        </p:nvSpPr>
        <p:spPr>
          <a:xfrm>
            <a:off x="5167125" y="81527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dk1"/>
                </a:solidFill>
              </a:rPr>
              <a:t>#c1e7ff</a:t>
            </a:r>
            <a:endParaRPr sz="2000">
              <a:solidFill>
                <a:schemeClr val="dk1"/>
              </a:solidFill>
            </a:endParaRPr>
          </a:p>
        </p:txBody>
      </p:sp>
      <p:sp>
        <p:nvSpPr>
          <p:cNvPr id="926" name="Google Shape;926;p69"/>
          <p:cNvSpPr txBox="1"/>
          <p:nvPr/>
        </p:nvSpPr>
        <p:spPr>
          <a:xfrm>
            <a:off x="7290775" y="81527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dk1"/>
                </a:solidFill>
              </a:rPr>
              <a:t>#bcdff6</a:t>
            </a:r>
            <a:endParaRPr sz="2000">
              <a:solidFill>
                <a:schemeClr val="dk1"/>
              </a:solidFill>
            </a:endParaRPr>
          </a:p>
        </p:txBody>
      </p:sp>
      <p:sp>
        <p:nvSpPr>
          <p:cNvPr id="927" name="Google Shape;927;p69"/>
          <p:cNvSpPr txBox="1"/>
          <p:nvPr/>
        </p:nvSpPr>
        <p:spPr>
          <a:xfrm>
            <a:off x="9414425" y="81527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dk1"/>
                </a:solidFill>
              </a:rPr>
              <a:t>#e6f5ff</a:t>
            </a:r>
            <a:endParaRPr sz="2000">
              <a:solidFill>
                <a:schemeClr val="dk1"/>
              </a:solidFill>
            </a:endParaRPr>
          </a:p>
        </p:txBody>
      </p:sp>
      <p:sp>
        <p:nvSpPr>
          <p:cNvPr id="928" name="Google Shape;928;p69"/>
          <p:cNvSpPr/>
          <p:nvPr/>
        </p:nvSpPr>
        <p:spPr>
          <a:xfrm>
            <a:off x="11538075" y="7838650"/>
            <a:ext cx="1582800" cy="1508400"/>
          </a:xfrm>
          <a:prstGeom prst="roundRect">
            <a:avLst>
              <a:gd fmla="val 16667" name="adj"/>
            </a:avLst>
          </a:prstGeom>
          <a:solidFill>
            <a:srgbClr val="0097A7"/>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29" name="Google Shape;929;p69"/>
          <p:cNvSpPr txBox="1"/>
          <p:nvPr/>
        </p:nvSpPr>
        <p:spPr>
          <a:xfrm>
            <a:off x="11538075" y="81527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#0097a7</a:t>
            </a:r>
            <a:endParaRPr sz="2000">
              <a:solidFill>
                <a:srgbClr val="FFFFFF"/>
              </a:solidFill>
            </a:endParaRPr>
          </a:p>
        </p:txBody>
      </p:sp>
      <p:sp>
        <p:nvSpPr>
          <p:cNvPr id="930" name="Google Shape;930;p69"/>
          <p:cNvSpPr/>
          <p:nvPr/>
        </p:nvSpPr>
        <p:spPr>
          <a:xfrm>
            <a:off x="12599900" y="5976450"/>
            <a:ext cx="1582800" cy="1508400"/>
          </a:xfrm>
          <a:prstGeom prst="roundRect">
            <a:avLst>
              <a:gd fmla="val 16667" name="adj"/>
            </a:avLst>
          </a:prstGeom>
          <a:solidFill>
            <a:srgbClr val="46A9E7"/>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31" name="Google Shape;931;p69"/>
          <p:cNvSpPr txBox="1"/>
          <p:nvPr/>
        </p:nvSpPr>
        <p:spPr>
          <a:xfrm>
            <a:off x="12599900" y="6290550"/>
            <a:ext cx="1582800" cy="880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#46a9e7</a:t>
            </a:r>
            <a:endParaRPr sz="2000">
              <a:solidFill>
                <a:srgbClr val="FFFFFF"/>
              </a:solidFill>
            </a:endParaRPr>
          </a:p>
        </p:txBody>
      </p:sp>
      <p:sp>
        <p:nvSpPr>
          <p:cNvPr id="932" name="Google Shape;932;p69"/>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6" name="Shape 936"/>
        <p:cNvGrpSpPr/>
        <p:nvPr/>
      </p:nvGrpSpPr>
      <p:grpSpPr>
        <a:xfrm>
          <a:off x="0" y="0"/>
          <a:ext cx="0" cy="0"/>
          <a:chOff x="0" y="0"/>
          <a:chExt cx="0" cy="0"/>
        </a:xfrm>
      </p:grpSpPr>
      <p:sp>
        <p:nvSpPr>
          <p:cNvPr id="937" name="Google Shape;937;p70"/>
          <p:cNvSpPr txBox="1"/>
          <p:nvPr/>
        </p:nvSpPr>
        <p:spPr>
          <a:xfrm>
            <a:off x="2504850" y="2172802"/>
            <a:ext cx="13261800" cy="1705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2200">
                <a:solidFill>
                  <a:srgbClr val="869FB2"/>
                </a:solidFill>
              </a:rPr>
              <a:t> h</a:t>
            </a:r>
            <a:r>
              <a:rPr lang="en" sz="2200">
                <a:solidFill>
                  <a:srgbClr val="869FB2"/>
                </a:solidFill>
                <a:uFill>
                  <a:noFill/>
                </a:uFill>
                <a:hlinkClick r:id="rId3">
                  <a:extLst>
                    <a:ext uri="{A12FA001-AC4F-418D-AE19-62706E023703}">
                      <ahyp:hlinkClr val="tx"/>
                    </a:ext>
                  </a:extLst>
                </a:hlinkClick>
              </a:rPr>
              <a:t>ow it works.</a:t>
            </a:r>
            <a:endParaRPr sz="2200">
              <a:solidFill>
                <a:srgbClr val="869FB2"/>
              </a:solidFill>
            </a:endParaRPr>
          </a:p>
        </p:txBody>
      </p:sp>
      <p:sp>
        <p:nvSpPr>
          <p:cNvPr id="938" name="Google Shape;938;p70"/>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Storyset</a:t>
            </a:r>
            <a:endParaRPr/>
          </a:p>
        </p:txBody>
      </p:sp>
      <p:pic>
        <p:nvPicPr>
          <p:cNvPr id="939" name="Google Shape;939;p70"/>
          <p:cNvPicPr preferRelativeResize="0"/>
          <p:nvPr/>
        </p:nvPicPr>
        <p:blipFill rotWithShape="1">
          <a:blip r:embed="rId4">
            <a:alphaModFix/>
          </a:blip>
          <a:srcRect b="16540" l="0" r="0" t="16547"/>
          <a:stretch/>
        </p:blipFill>
        <p:spPr>
          <a:xfrm>
            <a:off x="1021641" y="5377278"/>
            <a:ext cx="3213440" cy="2150150"/>
          </a:xfrm>
          <a:prstGeom prst="rect">
            <a:avLst/>
          </a:prstGeom>
          <a:noFill/>
          <a:ln>
            <a:noFill/>
          </a:ln>
        </p:spPr>
      </p:pic>
      <p:sp>
        <p:nvSpPr>
          <p:cNvPr id="940" name="Google Shape;940;p70">
            <a:hlinkClick r:id="rId5"/>
          </p:cNvPr>
          <p:cNvSpPr txBox="1"/>
          <p:nvPr/>
        </p:nvSpPr>
        <p:spPr>
          <a:xfrm>
            <a:off x="1356082"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6">
                  <a:extLst>
                    <a:ext uri="{A12FA001-AC4F-418D-AE19-62706E023703}">
                      <ahyp:hlinkClr val="tx"/>
                    </a:ext>
                  </a:extLst>
                </a:hlinkClick>
              </a:rPr>
              <a:t>Pana</a:t>
            </a:r>
            <a:endParaRPr sz="2800">
              <a:solidFill>
                <a:srgbClr val="869FB2"/>
              </a:solidFill>
            </a:endParaRPr>
          </a:p>
        </p:txBody>
      </p:sp>
      <p:sp>
        <p:nvSpPr>
          <p:cNvPr id="941" name="Google Shape;941;p70">
            <a:hlinkClick r:id="rId7"/>
          </p:cNvPr>
          <p:cNvSpPr txBox="1"/>
          <p:nvPr/>
        </p:nvSpPr>
        <p:spPr>
          <a:xfrm>
            <a:off x="457843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8">
                  <a:extLst>
                    <a:ext uri="{A12FA001-AC4F-418D-AE19-62706E023703}">
                      <ahyp:hlinkClr val="tx"/>
                    </a:ext>
                  </a:extLst>
                </a:hlinkClick>
              </a:rPr>
              <a:t>Amico</a:t>
            </a:r>
            <a:endParaRPr sz="2800">
              <a:solidFill>
                <a:srgbClr val="869FB2"/>
              </a:solidFill>
            </a:endParaRPr>
          </a:p>
        </p:txBody>
      </p:sp>
      <p:sp>
        <p:nvSpPr>
          <p:cNvPr id="942" name="Google Shape;942;p70">
            <a:hlinkClick r:id="rId9"/>
          </p:cNvPr>
          <p:cNvSpPr txBox="1"/>
          <p:nvPr/>
        </p:nvSpPr>
        <p:spPr>
          <a:xfrm>
            <a:off x="780080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10">
                  <a:extLst>
                    <a:ext uri="{A12FA001-AC4F-418D-AE19-62706E023703}">
                      <ahyp:hlinkClr val="tx"/>
                    </a:ext>
                  </a:extLst>
                </a:hlinkClick>
              </a:rPr>
              <a:t>Bro</a:t>
            </a:r>
            <a:endParaRPr sz="2800">
              <a:solidFill>
                <a:srgbClr val="869FB2"/>
              </a:solidFill>
            </a:endParaRPr>
          </a:p>
        </p:txBody>
      </p:sp>
      <p:sp>
        <p:nvSpPr>
          <p:cNvPr id="943" name="Google Shape;943;p70">
            <a:hlinkClick r:id="rId11"/>
          </p:cNvPr>
          <p:cNvSpPr txBox="1"/>
          <p:nvPr/>
        </p:nvSpPr>
        <p:spPr>
          <a:xfrm>
            <a:off x="1102312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12">
                  <a:extLst>
                    <a:ext uri="{A12FA001-AC4F-418D-AE19-62706E023703}">
                      <ahyp:hlinkClr val="tx"/>
                    </a:ext>
                  </a:extLst>
                </a:hlinkClick>
              </a:rPr>
              <a:t>Rafiki</a:t>
            </a:r>
            <a:endParaRPr sz="2800">
              <a:solidFill>
                <a:srgbClr val="869FB2"/>
              </a:solidFill>
            </a:endParaRPr>
          </a:p>
        </p:txBody>
      </p:sp>
      <p:pic>
        <p:nvPicPr>
          <p:cNvPr id="944" name="Google Shape;944;p70"/>
          <p:cNvPicPr preferRelativeResize="0"/>
          <p:nvPr/>
        </p:nvPicPr>
        <p:blipFill rotWithShape="1">
          <a:blip r:embed="rId13">
            <a:alphaModFix/>
          </a:blip>
          <a:srcRect b="0" l="0" r="0" t="0"/>
          <a:stretch/>
        </p:blipFill>
        <p:spPr>
          <a:xfrm>
            <a:off x="4510155" y="4821699"/>
            <a:ext cx="2681190" cy="2681210"/>
          </a:xfrm>
          <a:prstGeom prst="rect">
            <a:avLst/>
          </a:prstGeom>
          <a:noFill/>
          <a:ln>
            <a:noFill/>
          </a:ln>
        </p:spPr>
      </p:pic>
      <p:pic>
        <p:nvPicPr>
          <p:cNvPr id="945" name="Google Shape;945;p70"/>
          <p:cNvPicPr preferRelativeResize="0"/>
          <p:nvPr/>
        </p:nvPicPr>
        <p:blipFill rotWithShape="1">
          <a:blip r:embed="rId14">
            <a:alphaModFix/>
          </a:blip>
          <a:srcRect b="6377" l="0" r="0" t="6377"/>
          <a:stretch/>
        </p:blipFill>
        <p:spPr>
          <a:xfrm>
            <a:off x="7548550" y="5065025"/>
            <a:ext cx="2896610" cy="2527180"/>
          </a:xfrm>
          <a:prstGeom prst="rect">
            <a:avLst/>
          </a:prstGeom>
          <a:noFill/>
          <a:ln>
            <a:noFill/>
          </a:ln>
        </p:spPr>
      </p:pic>
      <p:pic>
        <p:nvPicPr>
          <p:cNvPr id="946" name="Google Shape;946;p70"/>
          <p:cNvPicPr preferRelativeResize="0"/>
          <p:nvPr/>
        </p:nvPicPr>
        <p:blipFill rotWithShape="1">
          <a:blip r:embed="rId15">
            <a:alphaModFix/>
          </a:blip>
          <a:srcRect b="9256" l="0" r="0" t="9256"/>
          <a:stretch/>
        </p:blipFill>
        <p:spPr>
          <a:xfrm>
            <a:off x="10694674" y="5163054"/>
            <a:ext cx="2896570" cy="2360330"/>
          </a:xfrm>
          <a:prstGeom prst="rect">
            <a:avLst/>
          </a:prstGeom>
          <a:noFill/>
          <a:ln>
            <a:noFill/>
          </a:ln>
        </p:spPr>
      </p:pic>
      <p:pic>
        <p:nvPicPr>
          <p:cNvPr id="947" name="Google Shape;947;p70"/>
          <p:cNvPicPr preferRelativeResize="0"/>
          <p:nvPr/>
        </p:nvPicPr>
        <p:blipFill rotWithShape="1">
          <a:blip r:embed="rId16">
            <a:alphaModFix/>
          </a:blip>
          <a:srcRect b="14844" l="0" r="0" t="14837"/>
          <a:stretch/>
        </p:blipFill>
        <p:spPr>
          <a:xfrm>
            <a:off x="13672514" y="5047806"/>
            <a:ext cx="3593850" cy="2527200"/>
          </a:xfrm>
          <a:prstGeom prst="rect">
            <a:avLst/>
          </a:prstGeom>
          <a:noFill/>
          <a:ln>
            <a:noFill/>
          </a:ln>
        </p:spPr>
      </p:pic>
      <p:sp>
        <p:nvSpPr>
          <p:cNvPr id="948" name="Google Shape;948;p70">
            <a:hlinkClick r:id="rId17"/>
          </p:cNvPr>
          <p:cNvSpPr txBox="1"/>
          <p:nvPr/>
        </p:nvSpPr>
        <p:spPr>
          <a:xfrm>
            <a:off x="1424547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18">
                  <a:extLst>
                    <a:ext uri="{A12FA001-AC4F-418D-AE19-62706E023703}">
                      <ahyp:hlinkClr val="tx"/>
                    </a:ext>
                  </a:extLst>
                </a:hlinkClick>
              </a:rPr>
              <a:t>Cuate</a:t>
            </a:r>
            <a:endParaRPr sz="2800">
              <a:solidFill>
                <a:srgbClr val="869FB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2" name="Shape 952"/>
        <p:cNvGrpSpPr/>
        <p:nvPr/>
      </p:nvGrpSpPr>
      <p:grpSpPr>
        <a:xfrm>
          <a:off x="0" y="0"/>
          <a:ext cx="0" cy="0"/>
          <a:chOff x="0" y="0"/>
          <a:chExt cx="0" cy="0"/>
        </a:xfrm>
      </p:grpSpPr>
      <p:grpSp>
        <p:nvGrpSpPr>
          <p:cNvPr id="953" name="Google Shape;953;p71"/>
          <p:cNvGrpSpPr/>
          <p:nvPr/>
        </p:nvGrpSpPr>
        <p:grpSpPr>
          <a:xfrm>
            <a:off x="10165416" y="6191569"/>
            <a:ext cx="885681" cy="1028542"/>
            <a:chOff x="4727025" y="1332775"/>
            <a:chExt cx="59900" cy="69625"/>
          </a:xfrm>
        </p:grpSpPr>
        <p:sp>
          <p:nvSpPr>
            <p:cNvPr id="954" name="Google Shape;954;p7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 name="Google Shape;955;p7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6" name="Google Shape;956;p71"/>
          <p:cNvGrpSpPr/>
          <p:nvPr/>
        </p:nvGrpSpPr>
        <p:grpSpPr>
          <a:xfrm>
            <a:off x="11516049" y="4686545"/>
            <a:ext cx="1001818" cy="1001798"/>
            <a:chOff x="4820425" y="1329900"/>
            <a:chExt cx="70175" cy="70350"/>
          </a:xfrm>
        </p:grpSpPr>
        <p:sp>
          <p:nvSpPr>
            <p:cNvPr id="957" name="Google Shape;957;p7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 name="Google Shape;958;p7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 name="Google Shape;959;p7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 name="Google Shape;960;p7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1" name="Google Shape;961;p71"/>
          <p:cNvGrpSpPr/>
          <p:nvPr/>
        </p:nvGrpSpPr>
        <p:grpSpPr>
          <a:xfrm>
            <a:off x="12821296" y="4710123"/>
            <a:ext cx="1076270" cy="986239"/>
            <a:chOff x="4903200" y="1331525"/>
            <a:chExt cx="73575" cy="67425"/>
          </a:xfrm>
        </p:grpSpPr>
        <p:sp>
          <p:nvSpPr>
            <p:cNvPr id="962" name="Google Shape;962;p7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63" name="Google Shape;963;p7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4" name="Google Shape;964;p71"/>
          <p:cNvGrpSpPr/>
          <p:nvPr/>
        </p:nvGrpSpPr>
        <p:grpSpPr>
          <a:xfrm>
            <a:off x="11341198" y="6194079"/>
            <a:ext cx="1089125" cy="1023790"/>
            <a:chOff x="4815575" y="1416800"/>
            <a:chExt cx="73750" cy="71400"/>
          </a:xfrm>
        </p:grpSpPr>
        <p:sp>
          <p:nvSpPr>
            <p:cNvPr id="965" name="Google Shape;965;p7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 name="Google Shape;966;p7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 name="Google Shape;967;p7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8" name="Google Shape;968;p71"/>
          <p:cNvGrpSpPr/>
          <p:nvPr/>
        </p:nvGrpSpPr>
        <p:grpSpPr>
          <a:xfrm>
            <a:off x="12734448" y="6193492"/>
            <a:ext cx="1205827" cy="1024954"/>
            <a:chOff x="4902475" y="1418875"/>
            <a:chExt cx="74500" cy="63775"/>
          </a:xfrm>
        </p:grpSpPr>
        <p:sp>
          <p:nvSpPr>
            <p:cNvPr id="969" name="Google Shape;969;p7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 name="Google Shape;970;p71"/>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1" name="Google Shape;971;p71"/>
          <p:cNvGrpSpPr/>
          <p:nvPr/>
        </p:nvGrpSpPr>
        <p:grpSpPr>
          <a:xfrm>
            <a:off x="11566192" y="7671969"/>
            <a:ext cx="1030782" cy="1051398"/>
            <a:chOff x="4818100" y="1507675"/>
            <a:chExt cx="71225" cy="71625"/>
          </a:xfrm>
        </p:grpSpPr>
        <p:sp>
          <p:nvSpPr>
            <p:cNvPr id="972" name="Google Shape;972;p7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 name="Google Shape;973;p7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 name="Google Shape;974;p7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 name="Google Shape;975;p7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6" name="Google Shape;976;p71"/>
          <p:cNvGrpSpPr/>
          <p:nvPr/>
        </p:nvGrpSpPr>
        <p:grpSpPr>
          <a:xfrm>
            <a:off x="10242397" y="7715034"/>
            <a:ext cx="1045912" cy="979737"/>
            <a:chOff x="4721450" y="1509475"/>
            <a:chExt cx="79350" cy="74325"/>
          </a:xfrm>
        </p:grpSpPr>
        <p:sp>
          <p:nvSpPr>
            <p:cNvPr id="977" name="Google Shape;977;p7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 name="Google Shape;978;p7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 name="Google Shape;979;p7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 name="Google Shape;980;p7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1" name="Google Shape;981;p71"/>
          <p:cNvGrpSpPr/>
          <p:nvPr/>
        </p:nvGrpSpPr>
        <p:grpSpPr>
          <a:xfrm>
            <a:off x="12888882" y="7674537"/>
            <a:ext cx="1051409" cy="1070873"/>
            <a:chOff x="4906800" y="1507500"/>
            <a:chExt cx="70350" cy="71075"/>
          </a:xfrm>
        </p:grpSpPr>
        <p:sp>
          <p:nvSpPr>
            <p:cNvPr id="982" name="Google Shape;982;p7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 name="Google Shape;983;p7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 name="Google Shape;984;p7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 name="Google Shape;985;p7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 name="Google Shape;986;p7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7" name="Google Shape;987;p71"/>
          <p:cNvGrpSpPr/>
          <p:nvPr/>
        </p:nvGrpSpPr>
        <p:grpSpPr>
          <a:xfrm>
            <a:off x="8954526" y="4686500"/>
            <a:ext cx="1016109" cy="1016190"/>
            <a:chOff x="3736598" y="2170606"/>
            <a:chExt cx="404889" cy="404889"/>
          </a:xfrm>
        </p:grpSpPr>
        <p:sp>
          <p:nvSpPr>
            <p:cNvPr id="988" name="Google Shape;988;p7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 name="Google Shape;989;p7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 name="Google Shape;990;p7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 name="Google Shape;991;p7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2" name="Google Shape;992;p71"/>
          <p:cNvGrpSpPr/>
          <p:nvPr/>
        </p:nvGrpSpPr>
        <p:grpSpPr>
          <a:xfrm>
            <a:off x="7530607" y="4686690"/>
            <a:ext cx="1151580" cy="1015809"/>
            <a:chOff x="3161917" y="2170682"/>
            <a:chExt cx="458870" cy="404737"/>
          </a:xfrm>
        </p:grpSpPr>
        <p:sp>
          <p:nvSpPr>
            <p:cNvPr id="993" name="Google Shape;993;p7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94" name="Google Shape;994;p7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 name="Google Shape;995;p7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6" name="Google Shape;996;p71"/>
          <p:cNvGrpSpPr/>
          <p:nvPr/>
        </p:nvGrpSpPr>
        <p:grpSpPr>
          <a:xfrm>
            <a:off x="7585667" y="6207435"/>
            <a:ext cx="1041460" cy="997135"/>
            <a:chOff x="3179914" y="2889488"/>
            <a:chExt cx="422876" cy="404911"/>
          </a:xfrm>
        </p:grpSpPr>
        <p:sp>
          <p:nvSpPr>
            <p:cNvPr id="997" name="Google Shape;997;p7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 name="Google Shape;998;p7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 name="Google Shape;999;p7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 name="Google Shape;1000;p7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 name="Google Shape;1001;p7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 name="Google Shape;1002;p7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3" name="Google Shape;1003;p71"/>
          <p:cNvGrpSpPr/>
          <p:nvPr/>
        </p:nvGrpSpPr>
        <p:grpSpPr>
          <a:xfrm>
            <a:off x="8843026" y="6207354"/>
            <a:ext cx="1032289" cy="997297"/>
            <a:chOff x="3729467" y="2889422"/>
            <a:chExt cx="419153" cy="404977"/>
          </a:xfrm>
        </p:grpSpPr>
        <p:sp>
          <p:nvSpPr>
            <p:cNvPr id="1004" name="Google Shape;1004;p7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 name="Google Shape;1005;p7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 name="Google Shape;1006;p7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 name="Google Shape;1007;p7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 name="Google Shape;1008;p7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 name="Google Shape;1009;p7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 name="Google Shape;1010;p7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11" name="Google Shape;1011;p71"/>
          <p:cNvSpPr/>
          <p:nvPr/>
        </p:nvSpPr>
        <p:spPr>
          <a:xfrm>
            <a:off x="14879477" y="4701344"/>
            <a:ext cx="370820" cy="188013"/>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 name="Google Shape;1012;p71"/>
          <p:cNvSpPr/>
          <p:nvPr/>
        </p:nvSpPr>
        <p:spPr>
          <a:xfrm>
            <a:off x="14278385" y="4666150"/>
            <a:ext cx="343541" cy="258396"/>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 name="Google Shape;1013;p71"/>
          <p:cNvSpPr/>
          <p:nvPr/>
        </p:nvSpPr>
        <p:spPr>
          <a:xfrm>
            <a:off x="15522963" y="4679058"/>
            <a:ext cx="335626" cy="233555"/>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 name="Google Shape;1014;p71"/>
          <p:cNvSpPr/>
          <p:nvPr/>
        </p:nvSpPr>
        <p:spPr>
          <a:xfrm>
            <a:off x="16112373" y="4666150"/>
            <a:ext cx="327710" cy="258396"/>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15" name="Google Shape;1015;p71"/>
          <p:cNvGrpSpPr/>
          <p:nvPr/>
        </p:nvGrpSpPr>
        <p:grpSpPr>
          <a:xfrm>
            <a:off x="14283683" y="5101124"/>
            <a:ext cx="332947" cy="282993"/>
            <a:chOff x="4660325" y="1866850"/>
            <a:chExt cx="68350" cy="58100"/>
          </a:xfrm>
        </p:grpSpPr>
        <p:sp>
          <p:nvSpPr>
            <p:cNvPr id="1016" name="Google Shape;1016;p7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 name="Google Shape;1017;p7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8" name="Google Shape;1018;p71"/>
          <p:cNvGrpSpPr/>
          <p:nvPr/>
        </p:nvGrpSpPr>
        <p:grpSpPr>
          <a:xfrm>
            <a:off x="14902372" y="5152572"/>
            <a:ext cx="325031" cy="180098"/>
            <a:chOff x="4791775" y="1877500"/>
            <a:chExt cx="66725" cy="36975"/>
          </a:xfrm>
        </p:grpSpPr>
        <p:sp>
          <p:nvSpPr>
            <p:cNvPr id="1019" name="Google Shape;1019;p7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 name="Google Shape;1020;p7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1" name="Google Shape;1021;p71"/>
          <p:cNvGrpSpPr/>
          <p:nvPr/>
        </p:nvGrpSpPr>
        <p:grpSpPr>
          <a:xfrm>
            <a:off x="15545797" y="5152572"/>
            <a:ext cx="289958" cy="180098"/>
            <a:chOff x="4923925" y="1877500"/>
            <a:chExt cx="59525" cy="36975"/>
          </a:xfrm>
        </p:grpSpPr>
        <p:sp>
          <p:nvSpPr>
            <p:cNvPr id="1022" name="Google Shape;1022;p7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 name="Google Shape;1023;p7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4" name="Google Shape;1024;p71"/>
          <p:cNvGrpSpPr/>
          <p:nvPr/>
        </p:nvGrpSpPr>
        <p:grpSpPr>
          <a:xfrm>
            <a:off x="16134781" y="5116954"/>
            <a:ext cx="282895" cy="251333"/>
            <a:chOff x="5058450" y="1870100"/>
            <a:chExt cx="58075" cy="51600"/>
          </a:xfrm>
        </p:grpSpPr>
        <p:sp>
          <p:nvSpPr>
            <p:cNvPr id="1025" name="Google Shape;1025;p7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 name="Google Shape;1026;p7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7" name="Google Shape;1027;p71"/>
          <p:cNvGrpSpPr/>
          <p:nvPr/>
        </p:nvGrpSpPr>
        <p:grpSpPr>
          <a:xfrm>
            <a:off x="14963810" y="5961770"/>
            <a:ext cx="202155" cy="215289"/>
            <a:chOff x="4811425" y="2065025"/>
            <a:chExt cx="41500" cy="44200"/>
          </a:xfrm>
        </p:grpSpPr>
        <p:sp>
          <p:nvSpPr>
            <p:cNvPr id="1028" name="Google Shape;1028;p7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9" name="Google Shape;1029;p7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0" name="Google Shape;1030;p71"/>
          <p:cNvGrpSpPr/>
          <p:nvPr/>
        </p:nvGrpSpPr>
        <p:grpSpPr>
          <a:xfrm>
            <a:off x="15548685" y="5962196"/>
            <a:ext cx="241733" cy="214437"/>
            <a:chOff x="4929875" y="2065025"/>
            <a:chExt cx="49625" cy="44025"/>
          </a:xfrm>
        </p:grpSpPr>
        <p:sp>
          <p:nvSpPr>
            <p:cNvPr id="1031" name="Google Shape;1031;p7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2" name="Google Shape;1032;p7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3" name="Google Shape;1033;p71"/>
          <p:cNvGrpSpPr/>
          <p:nvPr/>
        </p:nvGrpSpPr>
        <p:grpSpPr>
          <a:xfrm>
            <a:off x="16206022" y="5968224"/>
            <a:ext cx="140412" cy="202382"/>
            <a:chOff x="5083925" y="2066350"/>
            <a:chExt cx="28825" cy="41550"/>
          </a:xfrm>
        </p:grpSpPr>
        <p:sp>
          <p:nvSpPr>
            <p:cNvPr id="1034" name="Google Shape;1034;p7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5" name="Google Shape;1035;p7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36" name="Google Shape;1036;p71"/>
          <p:cNvGrpSpPr/>
          <p:nvPr/>
        </p:nvGrpSpPr>
        <p:grpSpPr>
          <a:xfrm>
            <a:off x="14269130" y="5999519"/>
            <a:ext cx="362052" cy="139792"/>
            <a:chOff x="4659775" y="2072775"/>
            <a:chExt cx="74325" cy="28700"/>
          </a:xfrm>
        </p:grpSpPr>
        <p:sp>
          <p:nvSpPr>
            <p:cNvPr id="1037" name="Google Shape;1037;p7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8" name="Google Shape;1038;p7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9" name="Google Shape;1039;p7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0" name="Google Shape;1040;p71"/>
          <p:cNvGrpSpPr/>
          <p:nvPr/>
        </p:nvGrpSpPr>
        <p:grpSpPr>
          <a:xfrm>
            <a:off x="16108842" y="5580648"/>
            <a:ext cx="334773" cy="178393"/>
            <a:chOff x="4662475" y="1976500"/>
            <a:chExt cx="68725" cy="36625"/>
          </a:xfrm>
        </p:grpSpPr>
        <p:sp>
          <p:nvSpPr>
            <p:cNvPr id="1041" name="Google Shape;1041;p7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2" name="Google Shape;1042;p7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 name="Google Shape;1043;p7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4" name="Google Shape;1044;p71"/>
          <p:cNvGrpSpPr/>
          <p:nvPr/>
        </p:nvGrpSpPr>
        <p:grpSpPr>
          <a:xfrm>
            <a:off x="15502652" y="5587528"/>
            <a:ext cx="333799" cy="164633"/>
            <a:chOff x="4920150" y="1977875"/>
            <a:chExt cx="68525" cy="33800"/>
          </a:xfrm>
        </p:grpSpPr>
        <p:sp>
          <p:nvSpPr>
            <p:cNvPr id="1045" name="Google Shape;1045;p7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6" name="Google Shape;1046;p7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7" name="Google Shape;1047;p7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8" name="Google Shape;1048;p71"/>
          <p:cNvGrpSpPr/>
          <p:nvPr/>
        </p:nvGrpSpPr>
        <p:grpSpPr>
          <a:xfrm>
            <a:off x="14324966" y="6395364"/>
            <a:ext cx="250380" cy="255717"/>
            <a:chOff x="4676550" y="2160575"/>
            <a:chExt cx="51400" cy="52500"/>
          </a:xfrm>
        </p:grpSpPr>
        <p:sp>
          <p:nvSpPr>
            <p:cNvPr id="1049" name="Google Shape;1049;p7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0" name="Google Shape;1050;p7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 name="Google Shape;1051;p7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2" name="Google Shape;1052;p71"/>
          <p:cNvGrpSpPr/>
          <p:nvPr/>
        </p:nvGrpSpPr>
        <p:grpSpPr>
          <a:xfrm>
            <a:off x="14919482" y="6409429"/>
            <a:ext cx="290811" cy="227588"/>
            <a:chOff x="4768325" y="2163475"/>
            <a:chExt cx="59700" cy="46725"/>
          </a:xfrm>
        </p:grpSpPr>
        <p:sp>
          <p:nvSpPr>
            <p:cNvPr id="1053" name="Google Shape;1053;p7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4" name="Google Shape;1054;p7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55" name="Google Shape;1055;p71"/>
          <p:cNvSpPr/>
          <p:nvPr/>
        </p:nvSpPr>
        <p:spPr>
          <a:xfrm>
            <a:off x="15583392" y="6392442"/>
            <a:ext cx="172319" cy="261562"/>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 name="Google Shape;1056;p71"/>
          <p:cNvSpPr/>
          <p:nvPr/>
        </p:nvSpPr>
        <p:spPr>
          <a:xfrm>
            <a:off x="16128144" y="8406611"/>
            <a:ext cx="296169" cy="325978"/>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7" name="Google Shape;1057;p71"/>
          <p:cNvSpPr/>
          <p:nvPr/>
        </p:nvSpPr>
        <p:spPr>
          <a:xfrm>
            <a:off x="14331055" y="6863054"/>
            <a:ext cx="238202" cy="326831"/>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8" name="Google Shape;1058;p71"/>
          <p:cNvSpPr/>
          <p:nvPr/>
        </p:nvSpPr>
        <p:spPr>
          <a:xfrm>
            <a:off x="14266999" y="8438272"/>
            <a:ext cx="366314" cy="262658"/>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9" name="Google Shape;1059;p71"/>
          <p:cNvSpPr/>
          <p:nvPr/>
        </p:nvSpPr>
        <p:spPr>
          <a:xfrm>
            <a:off x="14301645" y="7401561"/>
            <a:ext cx="297021" cy="225031"/>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0" name="Google Shape;1060;p71"/>
          <p:cNvSpPr/>
          <p:nvPr/>
        </p:nvSpPr>
        <p:spPr>
          <a:xfrm>
            <a:off x="15569144" y="7365395"/>
            <a:ext cx="200815" cy="297362"/>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61" name="Google Shape;1061;p71"/>
          <p:cNvGrpSpPr/>
          <p:nvPr/>
        </p:nvGrpSpPr>
        <p:grpSpPr>
          <a:xfrm>
            <a:off x="14952119" y="6919616"/>
            <a:ext cx="225537" cy="213706"/>
            <a:chOff x="4768575" y="2253950"/>
            <a:chExt cx="46300" cy="43875"/>
          </a:xfrm>
        </p:grpSpPr>
        <p:sp>
          <p:nvSpPr>
            <p:cNvPr id="1062" name="Google Shape;1062;p7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3" name="Google Shape;1063;p7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4" name="Google Shape;1064;p71"/>
          <p:cNvGrpSpPr/>
          <p:nvPr/>
        </p:nvGrpSpPr>
        <p:grpSpPr>
          <a:xfrm>
            <a:off x="15551364" y="7897668"/>
            <a:ext cx="236375" cy="292492"/>
            <a:chOff x="4960900" y="2433225"/>
            <a:chExt cx="48525" cy="60050"/>
          </a:xfrm>
        </p:grpSpPr>
        <p:sp>
          <p:nvSpPr>
            <p:cNvPr id="1065" name="Google Shape;1065;p7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6" name="Google Shape;1066;p7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7" name="Google Shape;1067;p71"/>
          <p:cNvGrpSpPr/>
          <p:nvPr/>
        </p:nvGrpSpPr>
        <p:grpSpPr>
          <a:xfrm>
            <a:off x="14928493" y="8425790"/>
            <a:ext cx="272787" cy="287621"/>
            <a:chOff x="4854075" y="2527625"/>
            <a:chExt cx="56000" cy="59050"/>
          </a:xfrm>
        </p:grpSpPr>
        <p:sp>
          <p:nvSpPr>
            <p:cNvPr id="1068" name="Google Shape;1068;p7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9" name="Google Shape;1069;p7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70" name="Google Shape;1070;p71"/>
          <p:cNvSpPr/>
          <p:nvPr/>
        </p:nvSpPr>
        <p:spPr>
          <a:xfrm>
            <a:off x="14958999" y="7911245"/>
            <a:ext cx="211775" cy="265337"/>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1" name="Google Shape;1071;p71"/>
          <p:cNvSpPr/>
          <p:nvPr/>
        </p:nvSpPr>
        <p:spPr>
          <a:xfrm>
            <a:off x="16116331" y="6390554"/>
            <a:ext cx="319794" cy="265337"/>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2" name="Google Shape;1072;p71"/>
          <p:cNvSpPr/>
          <p:nvPr/>
        </p:nvSpPr>
        <p:spPr>
          <a:xfrm>
            <a:off x="14314858" y="7911245"/>
            <a:ext cx="270595" cy="265337"/>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73" name="Google Shape;1073;p71"/>
          <p:cNvGrpSpPr/>
          <p:nvPr/>
        </p:nvGrpSpPr>
        <p:grpSpPr>
          <a:xfrm>
            <a:off x="16176917" y="7353279"/>
            <a:ext cx="198623" cy="321595"/>
            <a:chOff x="5059700" y="2334775"/>
            <a:chExt cx="40775" cy="66025"/>
          </a:xfrm>
        </p:grpSpPr>
        <p:sp>
          <p:nvSpPr>
            <p:cNvPr id="1074" name="Google Shape;1074;p7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5" name="Google Shape;1075;p7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6" name="Google Shape;1076;p7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7" name="Google Shape;1077;p7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8" name="Google Shape;1078;p7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9" name="Google Shape;1079;p7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0" name="Google Shape;1080;p7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1" name="Google Shape;1081;p7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2" name="Google Shape;1082;p7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3" name="Google Shape;1083;p71"/>
          <p:cNvGrpSpPr/>
          <p:nvPr/>
        </p:nvGrpSpPr>
        <p:grpSpPr>
          <a:xfrm>
            <a:off x="16091244" y="7883543"/>
            <a:ext cx="369968" cy="320742"/>
            <a:chOff x="5037700" y="2430325"/>
            <a:chExt cx="75950" cy="65850"/>
          </a:xfrm>
        </p:grpSpPr>
        <p:sp>
          <p:nvSpPr>
            <p:cNvPr id="1084" name="Google Shape;1084;p7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5" name="Google Shape;1085;p7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6" name="Google Shape;1086;p71"/>
          <p:cNvGrpSpPr/>
          <p:nvPr/>
        </p:nvGrpSpPr>
        <p:grpSpPr>
          <a:xfrm>
            <a:off x="14930256" y="7416447"/>
            <a:ext cx="346028" cy="195259"/>
            <a:chOff x="4756975" y="2341800"/>
            <a:chExt cx="91975" cy="51925"/>
          </a:xfrm>
        </p:grpSpPr>
        <p:sp>
          <p:nvSpPr>
            <p:cNvPr id="1087" name="Google Shape;1087;p7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8" name="Google Shape;1088;p7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9" name="Google Shape;1089;p7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0" name="Google Shape;1090;p7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1" name="Google Shape;1091;p7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2" name="Google Shape;1092;p7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3" name="Google Shape;1093;p7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4" name="Google Shape;1094;p7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5" name="Google Shape;1095;p7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6" name="Google Shape;1096;p7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7" name="Google Shape;1097;p7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8" name="Google Shape;1098;p7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9" name="Google Shape;1099;p7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0" name="Google Shape;1100;p7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1" name="Google Shape;1101;p7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2" name="Google Shape;1102;p7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3" name="Google Shape;1103;p7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4" name="Google Shape;1104;p7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5" name="Google Shape;1105;p7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6" name="Google Shape;1106;p7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07" name="Google Shape;1107;p71"/>
          <p:cNvGrpSpPr/>
          <p:nvPr/>
        </p:nvGrpSpPr>
        <p:grpSpPr>
          <a:xfrm>
            <a:off x="15464130" y="8393839"/>
            <a:ext cx="424993" cy="351522"/>
            <a:chOff x="4943575" y="2516350"/>
            <a:chExt cx="98675" cy="81700"/>
          </a:xfrm>
        </p:grpSpPr>
        <p:sp>
          <p:nvSpPr>
            <p:cNvPr id="1108" name="Google Shape;1108;p7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9" name="Google Shape;1109;p7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0" name="Google Shape;1110;p7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1" name="Google Shape;1111;p7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2" name="Google Shape;1112;p7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3" name="Google Shape;1113;p7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4" name="Google Shape;1114;p7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5" name="Google Shape;1115;p7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6" name="Google Shape;1116;p7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7" name="Google Shape;1117;p7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8" name="Google Shape;1118;p7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9" name="Google Shape;1119;p7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0" name="Google Shape;1120;p7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1" name="Google Shape;1121;p7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2" name="Google Shape;1122;p7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3" name="Google Shape;1123;p7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4" name="Google Shape;1124;p7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5" name="Google Shape;1125;p7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6" name="Google Shape;1126;p7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7" name="Google Shape;1127;p7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8" name="Google Shape;1128;p7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9" name="Google Shape;1129;p7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0" name="Google Shape;1130;p7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1" name="Google Shape;1131;p7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2" name="Google Shape;1132;p7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3" name="Google Shape;1133;p7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4" name="Google Shape;1134;p7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5" name="Google Shape;1135;p7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6" name="Google Shape;1136;p7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7" name="Google Shape;1137;p7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8" name="Google Shape;1138;p7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9" name="Google Shape;1139;p7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0" name="Google Shape;1140;p7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1" name="Google Shape;1141;p7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2" name="Google Shape;1142;p7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3" name="Google Shape;1143;p7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4" name="Google Shape;1144;p7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5" name="Google Shape;1145;p7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6" name="Google Shape;1146;p7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7" name="Google Shape;1147;p7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8" name="Google Shape;1148;p7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9" name="Google Shape;1149;p7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0" name="Google Shape;1150;p7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1" name="Google Shape;1151;p7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2" name="Google Shape;1152;p7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3" name="Google Shape;1153;p7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4" name="Google Shape;1154;p7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5" name="Google Shape;1155;p7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6" name="Google Shape;1156;p7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7" name="Google Shape;1157;p7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8" name="Google Shape;1158;p7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9" name="Google Shape;1159;p7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0" name="Google Shape;1160;p7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1" name="Google Shape;1161;p7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2" name="Google Shape;1162;p7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3" name="Google Shape;1163;p7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4" name="Google Shape;1164;p7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5" name="Google Shape;1165;p7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6" name="Google Shape;1166;p7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7" name="Google Shape;1167;p7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8" name="Google Shape;1168;p7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9" name="Google Shape;1169;p7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0" name="Google Shape;1170;p7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1" name="Google Shape;1171;p7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2" name="Google Shape;1172;p7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3" name="Google Shape;1173;p7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4" name="Google Shape;1174;p7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5" name="Google Shape;1175;p7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6" name="Google Shape;1176;p7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7" name="Google Shape;1177;p7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8" name="Google Shape;1178;p7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9" name="Google Shape;1179;p7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0" name="Google Shape;1180;p7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1" name="Google Shape;1181;p7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2" name="Google Shape;1182;p7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3" name="Google Shape;1183;p7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4" name="Google Shape;1184;p7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5" name="Google Shape;1185;p7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86" name="Google Shape;1186;p71"/>
          <p:cNvGrpSpPr/>
          <p:nvPr/>
        </p:nvGrpSpPr>
        <p:grpSpPr>
          <a:xfrm>
            <a:off x="3980253" y="6846326"/>
            <a:ext cx="1930703" cy="269221"/>
            <a:chOff x="4411970" y="2962952"/>
            <a:chExt cx="706544" cy="104212"/>
          </a:xfrm>
        </p:grpSpPr>
        <p:sp>
          <p:nvSpPr>
            <p:cNvPr id="1187" name="Google Shape;1187;p7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8" name="Google Shape;1188;p7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9" name="Google Shape;1189;p7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0" name="Google Shape;1190;p7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91" name="Google Shape;1191;p71"/>
          <p:cNvGrpSpPr/>
          <p:nvPr/>
        </p:nvGrpSpPr>
        <p:grpSpPr>
          <a:xfrm>
            <a:off x="3980253" y="6024155"/>
            <a:ext cx="1920316" cy="578343"/>
            <a:chOff x="4411970" y="2726085"/>
            <a:chExt cx="643107" cy="193659"/>
          </a:xfrm>
        </p:grpSpPr>
        <p:sp>
          <p:nvSpPr>
            <p:cNvPr id="1192" name="Google Shape;1192;p7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3" name="Google Shape;1193;p7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4" name="Google Shape;1194;p7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95" name="Google Shape;1195;p71"/>
          <p:cNvGrpSpPr/>
          <p:nvPr/>
        </p:nvGrpSpPr>
        <p:grpSpPr>
          <a:xfrm>
            <a:off x="1986037" y="6556373"/>
            <a:ext cx="1666345" cy="518419"/>
            <a:chOff x="4411970" y="4340222"/>
            <a:chExt cx="779467" cy="242683"/>
          </a:xfrm>
        </p:grpSpPr>
        <p:sp>
          <p:nvSpPr>
            <p:cNvPr id="1196" name="Google Shape;1196;p7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7" name="Google Shape;1197;p7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8" name="Google Shape;1198;p7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99" name="Google Shape;1199;p71"/>
          <p:cNvGrpSpPr/>
          <p:nvPr/>
        </p:nvGrpSpPr>
        <p:grpSpPr>
          <a:xfrm>
            <a:off x="3980253" y="5347866"/>
            <a:ext cx="1930320" cy="432460"/>
            <a:chOff x="4411970" y="2468674"/>
            <a:chExt cx="747317" cy="167425"/>
          </a:xfrm>
        </p:grpSpPr>
        <p:sp>
          <p:nvSpPr>
            <p:cNvPr id="1200" name="Google Shape;1200;p7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1" name="Google Shape;1201;p7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02" name="Google Shape;1202;p71"/>
          <p:cNvGrpSpPr/>
          <p:nvPr/>
        </p:nvGrpSpPr>
        <p:grpSpPr>
          <a:xfrm>
            <a:off x="1977747" y="5157301"/>
            <a:ext cx="1620901" cy="638297"/>
            <a:chOff x="4411970" y="3686602"/>
            <a:chExt cx="797845" cy="314215"/>
          </a:xfrm>
        </p:grpSpPr>
        <p:sp>
          <p:nvSpPr>
            <p:cNvPr id="1203" name="Google Shape;1203;p71"/>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4" name="Google Shape;1204;p71"/>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5" name="Google Shape;1205;p71"/>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6" name="Google Shape;1206;p71"/>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7" name="Google Shape;1207;p71"/>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08" name="Google Shape;1208;p71"/>
          <p:cNvSpPr/>
          <p:nvPr/>
        </p:nvSpPr>
        <p:spPr>
          <a:xfrm>
            <a:off x="1963445" y="5974474"/>
            <a:ext cx="1645090" cy="391666"/>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209" name="Google Shape;1209;p71"/>
          <p:cNvGrpSpPr/>
          <p:nvPr/>
        </p:nvGrpSpPr>
        <p:grpSpPr>
          <a:xfrm>
            <a:off x="1977940" y="4666348"/>
            <a:ext cx="3940665" cy="417567"/>
            <a:chOff x="6336019" y="3733725"/>
            <a:chExt cx="2566206" cy="351310"/>
          </a:xfrm>
        </p:grpSpPr>
        <p:sp>
          <p:nvSpPr>
            <p:cNvPr id="1210" name="Google Shape;1210;p71"/>
            <p:cNvSpPr/>
            <p:nvPr/>
          </p:nvSpPr>
          <p:spPr>
            <a:xfrm>
              <a:off x="6336019" y="3733735"/>
              <a:ext cx="1881300" cy="351300"/>
            </a:xfrm>
            <a:prstGeom prst="homePlate">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1" name="Google Shape;1211;p71"/>
            <p:cNvSpPr/>
            <p:nvPr/>
          </p:nvSpPr>
          <p:spPr>
            <a:xfrm>
              <a:off x="8098525" y="3733725"/>
              <a:ext cx="346500" cy="351300"/>
            </a:xfrm>
            <a:prstGeom prst="chevron">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2" name="Google Shape;1212;p71"/>
            <p:cNvSpPr/>
            <p:nvPr/>
          </p:nvSpPr>
          <p:spPr>
            <a:xfrm>
              <a:off x="8327125" y="3733725"/>
              <a:ext cx="346500" cy="351300"/>
            </a:xfrm>
            <a:prstGeom prst="chevron">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3" name="Google Shape;1213;p71"/>
            <p:cNvSpPr/>
            <p:nvPr/>
          </p:nvSpPr>
          <p:spPr>
            <a:xfrm>
              <a:off x="8555725" y="3733725"/>
              <a:ext cx="346500" cy="351300"/>
            </a:xfrm>
            <a:prstGeom prst="chevron">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14" name="Google Shape;1214;p71"/>
          <p:cNvGrpSpPr/>
          <p:nvPr/>
        </p:nvGrpSpPr>
        <p:grpSpPr>
          <a:xfrm>
            <a:off x="3980253" y="7881458"/>
            <a:ext cx="1893101" cy="306400"/>
            <a:chOff x="4404545" y="3301592"/>
            <a:chExt cx="782403" cy="129272"/>
          </a:xfrm>
        </p:grpSpPr>
        <p:sp>
          <p:nvSpPr>
            <p:cNvPr id="1215" name="Google Shape;1215;p7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6" name="Google Shape;1216;p71"/>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17" name="Google Shape;1217;p71"/>
          <p:cNvGrpSpPr/>
          <p:nvPr/>
        </p:nvGrpSpPr>
        <p:grpSpPr>
          <a:xfrm>
            <a:off x="3980253" y="7359376"/>
            <a:ext cx="1924514" cy="278253"/>
            <a:chOff x="4411970" y="3131459"/>
            <a:chExt cx="710520" cy="117397"/>
          </a:xfrm>
        </p:grpSpPr>
        <p:sp>
          <p:nvSpPr>
            <p:cNvPr id="1218" name="Google Shape;1218;p7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9" name="Google Shape;1219;p7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descr="Timeline background shape" id="1220" name="Google Shape;1220;p71"/>
          <p:cNvSpPr/>
          <p:nvPr/>
        </p:nvSpPr>
        <p:spPr>
          <a:xfrm>
            <a:off x="3980253" y="8431686"/>
            <a:ext cx="1920600" cy="306000"/>
          </a:xfrm>
          <a:prstGeom prst="homePlate">
            <a:avLst>
              <a:gd fmla="val 50000" name="adj"/>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221" name="Google Shape;1221;p71"/>
          <p:cNvGrpSpPr/>
          <p:nvPr/>
        </p:nvGrpSpPr>
        <p:grpSpPr>
          <a:xfrm>
            <a:off x="1980542" y="7228965"/>
            <a:ext cx="1647676" cy="917975"/>
            <a:chOff x="4411970" y="1801825"/>
            <a:chExt cx="734586" cy="409262"/>
          </a:xfrm>
        </p:grpSpPr>
        <p:sp>
          <p:nvSpPr>
            <p:cNvPr id="1222" name="Google Shape;1222;p7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3" name="Google Shape;1223;p7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24" name="Google Shape;1224;p71"/>
          <p:cNvGrpSpPr/>
          <p:nvPr/>
        </p:nvGrpSpPr>
        <p:grpSpPr>
          <a:xfrm>
            <a:off x="1980542" y="8325817"/>
            <a:ext cx="1712696" cy="424079"/>
            <a:chOff x="4411970" y="2233974"/>
            <a:chExt cx="763574" cy="189068"/>
          </a:xfrm>
        </p:grpSpPr>
        <p:sp>
          <p:nvSpPr>
            <p:cNvPr id="1225" name="Google Shape;1225;p71"/>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6" name="Google Shape;1226;p71"/>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27" name="Google Shape;1227;p71"/>
          <p:cNvGrpSpPr/>
          <p:nvPr/>
        </p:nvGrpSpPr>
        <p:grpSpPr>
          <a:xfrm>
            <a:off x="6200935" y="4676488"/>
            <a:ext cx="1023205" cy="1023205"/>
            <a:chOff x="5681300" y="2527788"/>
            <a:chExt cx="805800" cy="805800"/>
          </a:xfrm>
        </p:grpSpPr>
        <p:sp>
          <p:nvSpPr>
            <p:cNvPr id="1228" name="Google Shape;1228;p71"/>
            <p:cNvSpPr/>
            <p:nvPr/>
          </p:nvSpPr>
          <p:spPr>
            <a:xfrm>
              <a:off x="5681300" y="2527788"/>
              <a:ext cx="805800" cy="8058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9" name="Google Shape;1229;p7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30" name="Google Shape;1230;p71"/>
          <p:cNvGrpSpPr/>
          <p:nvPr/>
        </p:nvGrpSpPr>
        <p:grpSpPr>
          <a:xfrm>
            <a:off x="6195323" y="6209654"/>
            <a:ext cx="1026042" cy="1025870"/>
            <a:chOff x="4049800" y="640400"/>
            <a:chExt cx="858900" cy="858900"/>
          </a:xfrm>
        </p:grpSpPr>
        <p:sp>
          <p:nvSpPr>
            <p:cNvPr id="1231" name="Google Shape;1231;p71"/>
            <p:cNvSpPr/>
            <p:nvPr/>
          </p:nvSpPr>
          <p:spPr>
            <a:xfrm>
              <a:off x="4049800" y="640400"/>
              <a:ext cx="858900" cy="858900"/>
            </a:xfrm>
            <a:prstGeom prst="donut">
              <a:avLst>
                <a:gd fmla="val 25000" name="adj"/>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232" name="Google Shape;1232;p71"/>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1233" name="Google Shape;1233;p71"/>
          <p:cNvGrpSpPr/>
          <p:nvPr/>
        </p:nvGrpSpPr>
        <p:grpSpPr>
          <a:xfrm>
            <a:off x="6029721" y="7513438"/>
            <a:ext cx="1372978" cy="1373170"/>
            <a:chOff x="5080188" y="927900"/>
            <a:chExt cx="961200" cy="961200"/>
          </a:xfrm>
        </p:grpSpPr>
        <p:sp>
          <p:nvSpPr>
            <p:cNvPr id="1234" name="Google Shape;1234;p71"/>
            <p:cNvSpPr/>
            <p:nvPr/>
          </p:nvSpPr>
          <p:spPr>
            <a:xfrm>
              <a:off x="5201900" y="1050116"/>
              <a:ext cx="716700" cy="716700"/>
            </a:xfrm>
            <a:prstGeom prst="donut">
              <a:avLst>
                <a:gd fmla="val 4716"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5" name="Google Shape;1235;p71"/>
            <p:cNvSpPr/>
            <p:nvPr/>
          </p:nvSpPr>
          <p:spPr>
            <a:xfrm>
              <a:off x="5269594" y="1117818"/>
              <a:ext cx="581100" cy="581100"/>
            </a:xfrm>
            <a:prstGeom prst="donut">
              <a:avLst>
                <a:gd fmla="val 5814"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6" name="Google Shape;1236;p71"/>
            <p:cNvSpPr/>
            <p:nvPr/>
          </p:nvSpPr>
          <p:spPr>
            <a:xfrm>
              <a:off x="5339279" y="1187526"/>
              <a:ext cx="441900" cy="441600"/>
            </a:xfrm>
            <a:prstGeom prst="donut">
              <a:avLst>
                <a:gd fmla="val 7648"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7" name="Google Shape;1237;p71"/>
            <p:cNvSpPr/>
            <p:nvPr/>
          </p:nvSpPr>
          <p:spPr>
            <a:xfrm>
              <a:off x="5414892" y="1263155"/>
              <a:ext cx="290700" cy="290700"/>
            </a:xfrm>
            <a:prstGeom prst="donut">
              <a:avLst>
                <a:gd fmla="val 10182"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8" name="Google Shape;1238;p7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9" name="Google Shape;1239;p7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0" name="Google Shape;1240;p7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1" name="Google Shape;1241;p7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42" name="Google Shape;1242;p71"/>
          <p:cNvGrpSpPr/>
          <p:nvPr/>
        </p:nvGrpSpPr>
        <p:grpSpPr>
          <a:xfrm>
            <a:off x="7596024" y="7698897"/>
            <a:ext cx="1020745" cy="1021875"/>
            <a:chOff x="7508249" y="1522825"/>
            <a:chExt cx="1326332" cy="1322987"/>
          </a:xfrm>
        </p:grpSpPr>
        <p:sp>
          <p:nvSpPr>
            <p:cNvPr id="1243" name="Google Shape;1243;p71"/>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4" name="Google Shape;1244;p71"/>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5" name="Google Shape;1245;p71"/>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6" name="Google Shape;1246;p71"/>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7" name="Google Shape;1247;p71"/>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248" name="Google Shape;1248;p71"/>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9" name="Google Shape;1249;p71"/>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250" name="Google Shape;1250;p71"/>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251" name="Google Shape;1251;p71"/>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252" name="Google Shape;1252;p71"/>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53" name="Google Shape;1253;p71"/>
          <p:cNvGrpSpPr/>
          <p:nvPr/>
        </p:nvGrpSpPr>
        <p:grpSpPr>
          <a:xfrm>
            <a:off x="8979210" y="7701707"/>
            <a:ext cx="985304" cy="1006695"/>
            <a:chOff x="6039282" y="1042577"/>
            <a:chExt cx="734315" cy="731929"/>
          </a:xfrm>
        </p:grpSpPr>
        <p:sp>
          <p:nvSpPr>
            <p:cNvPr id="1254" name="Google Shape;1254;p7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5" name="Google Shape;1255;p7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6" name="Google Shape;1256;p7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7" name="Google Shape;1257;p7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258" name="Google Shape;1258;p7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9" name="Google Shape;1259;p7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0" name="Google Shape;1260;p7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1" name="Google Shape;1261;p7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2" name="Google Shape;1262;p7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3" name="Google Shape;1263;p7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4" name="Google Shape;1264;p7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5" name="Google Shape;1265;p7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6" name="Google Shape;1266;p7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7" name="Google Shape;1267;p7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8" name="Google Shape;1268;p7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9" name="Google Shape;1269;p7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0" name="Google Shape;1270;p7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1" name="Google Shape;1271;p7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2" name="Google Shape;1272;p7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3" name="Google Shape;1273;p7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4" name="Google Shape;1274;p7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75" name="Google Shape;1275;p71"/>
          <p:cNvGrpSpPr/>
          <p:nvPr/>
        </p:nvGrpSpPr>
        <p:grpSpPr>
          <a:xfrm>
            <a:off x="10260038" y="4693788"/>
            <a:ext cx="966608" cy="1009805"/>
            <a:chOff x="1825800" y="1651625"/>
            <a:chExt cx="568125" cy="591775"/>
          </a:xfrm>
        </p:grpSpPr>
        <p:sp>
          <p:nvSpPr>
            <p:cNvPr id="1276" name="Google Shape;1276;p71"/>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7" name="Google Shape;1277;p71"/>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8" name="Google Shape;1278;p71"/>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9" name="Google Shape;1279;p71"/>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0" name="Google Shape;1280;p7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1" name="Google Shape;1281;p71"/>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82" name="Google Shape;1282;p71"/>
          <p:cNvSpPr/>
          <p:nvPr/>
        </p:nvSpPr>
        <p:spPr>
          <a:xfrm>
            <a:off x="15495215" y="6852133"/>
            <a:ext cx="348673" cy="348673"/>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3" name="Google Shape;1283;p71"/>
          <p:cNvSpPr/>
          <p:nvPr/>
        </p:nvSpPr>
        <p:spPr>
          <a:xfrm>
            <a:off x="16127728" y="6909769"/>
            <a:ext cx="297000" cy="233400"/>
          </a:xfrm>
          <a:prstGeom prst="stripedRightArrow">
            <a:avLst>
              <a:gd fmla="val 50000" name="adj1"/>
              <a:gd fmla="val 50000" name="adj2"/>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4" name="Google Shape;1284;p71"/>
          <p:cNvSpPr/>
          <p:nvPr/>
        </p:nvSpPr>
        <p:spPr>
          <a:xfrm>
            <a:off x="14331956" y="5551644"/>
            <a:ext cx="236400" cy="236400"/>
          </a:xfrm>
          <a:prstGeom prst="curvedRightArrow">
            <a:avLst>
              <a:gd fmla="val 25000" name="adj1"/>
              <a:gd fmla="val 50000" name="adj2"/>
              <a:gd fmla="val 25000" name="adj3"/>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5" name="Google Shape;1285;p71"/>
          <p:cNvSpPr/>
          <p:nvPr/>
        </p:nvSpPr>
        <p:spPr>
          <a:xfrm flipH="1">
            <a:off x="14946687" y="5551644"/>
            <a:ext cx="236400" cy="236400"/>
          </a:xfrm>
          <a:prstGeom prst="curvedRightArrow">
            <a:avLst>
              <a:gd fmla="val 25000" name="adj1"/>
              <a:gd fmla="val 50000" name="adj2"/>
              <a:gd fmla="val 25000" name="adj3"/>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6" name="Google Shape;1286;p71"/>
          <p:cNvSpPr txBox="1"/>
          <p:nvPr/>
        </p:nvSpPr>
        <p:spPr>
          <a:xfrm>
            <a:off x="2136200" y="2443750"/>
            <a:ext cx="14094600" cy="9648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You can easily</a:t>
            </a:r>
            <a:r>
              <a:rPr lang="en" sz="2200">
                <a:solidFill>
                  <a:srgbClr val="435D74"/>
                </a:solidFill>
              </a:rPr>
              <a:t> </a:t>
            </a:r>
            <a:r>
              <a:rPr lang="en" sz="2200">
                <a:solidFill>
                  <a:srgbClr val="869FB2"/>
                </a:solidFill>
              </a:rPr>
              <a:t>resize</a:t>
            </a:r>
            <a:r>
              <a:rPr lang="en" sz="2200">
                <a:solidFill>
                  <a:srgbClr val="435D74"/>
                </a:solidFill>
              </a:rPr>
              <a:t> </a:t>
            </a:r>
            <a:r>
              <a:rPr lang="en" sz="2200">
                <a:solidFill>
                  <a:srgbClr val="FFFFFF"/>
                </a:solidFill>
              </a:rPr>
              <a:t>these resources without losing quality. To</a:t>
            </a:r>
            <a:r>
              <a:rPr lang="en" sz="2200">
                <a:solidFill>
                  <a:srgbClr val="435D74"/>
                </a:solidFill>
              </a:rPr>
              <a:t> </a:t>
            </a:r>
            <a:r>
              <a:rPr lang="en" sz="2200">
                <a:solidFill>
                  <a:srgbClr val="869FB2"/>
                </a:solidFill>
              </a:rPr>
              <a:t>change the color</a:t>
            </a:r>
            <a:r>
              <a:rPr lang="en" sz="2200">
                <a:solidFill>
                  <a:srgbClr val="FFFFFF"/>
                </a:solidFill>
              </a:rPr>
              <a:t>, just ungroup the resource and click on the object you want to change. Then, click on the paint bucket and select the color you want. Group the resource again when you’re done. You can also look for more </a:t>
            </a:r>
            <a:r>
              <a:rPr lang="en" sz="2200">
                <a:solidFill>
                  <a:srgbClr val="869FB2"/>
                </a:solidFill>
                <a:uFill>
                  <a:noFill/>
                </a:uFill>
                <a:hlinkClick r:id="rId3">
                  <a:extLst>
                    <a:ext uri="{A12FA001-AC4F-418D-AE19-62706E023703}">
                      <ahyp:hlinkClr val="tx"/>
                    </a:ext>
                  </a:extLst>
                </a:hlinkClick>
              </a:rPr>
              <a:t>infographics</a:t>
            </a:r>
            <a:r>
              <a:rPr lang="en" sz="2200">
                <a:solidFill>
                  <a:srgbClr val="FFFFFF"/>
                </a:solidFill>
              </a:rPr>
              <a:t> on Slidesgo.</a:t>
            </a:r>
            <a:endParaRPr sz="2200">
              <a:solidFill>
                <a:srgbClr val="FFFFFF"/>
              </a:solidFill>
            </a:endParaRPr>
          </a:p>
        </p:txBody>
      </p:sp>
      <p:sp>
        <p:nvSpPr>
          <p:cNvPr id="1287" name="Google Shape;1287;p71"/>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grpSp>
        <p:nvGrpSpPr>
          <p:cNvPr id="1292" name="Google Shape;1292;p72"/>
          <p:cNvGrpSpPr/>
          <p:nvPr/>
        </p:nvGrpSpPr>
        <p:grpSpPr>
          <a:xfrm>
            <a:off x="1444116" y="1914181"/>
            <a:ext cx="4985736" cy="2759752"/>
            <a:chOff x="2654821" y="2311071"/>
            <a:chExt cx="2279715" cy="1262120"/>
          </a:xfrm>
        </p:grpSpPr>
        <p:grpSp>
          <p:nvGrpSpPr>
            <p:cNvPr id="1293" name="Google Shape;1293;p72"/>
            <p:cNvGrpSpPr/>
            <p:nvPr/>
          </p:nvGrpSpPr>
          <p:grpSpPr>
            <a:xfrm>
              <a:off x="4034269" y="2840745"/>
              <a:ext cx="40212" cy="36437"/>
              <a:chOff x="4293400" y="2574725"/>
              <a:chExt cx="84425" cy="80100"/>
            </a:xfrm>
          </p:grpSpPr>
          <p:sp>
            <p:nvSpPr>
              <p:cNvPr id="1294" name="Google Shape;1294;p7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295" name="Google Shape;1295;p7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96" name="Google Shape;1296;p72"/>
            <p:cNvGrpSpPr/>
            <p:nvPr/>
          </p:nvGrpSpPr>
          <p:grpSpPr>
            <a:xfrm>
              <a:off x="3894606" y="2334874"/>
              <a:ext cx="913198" cy="518984"/>
              <a:chOff x="4000175" y="1462675"/>
              <a:chExt cx="1917275" cy="1140875"/>
            </a:xfrm>
          </p:grpSpPr>
          <p:sp>
            <p:nvSpPr>
              <p:cNvPr id="1297" name="Google Shape;1297;p7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298" name="Google Shape;1298;p72"/>
              <p:cNvGrpSpPr/>
              <p:nvPr/>
            </p:nvGrpSpPr>
            <p:grpSpPr>
              <a:xfrm>
                <a:off x="4000175" y="1462675"/>
                <a:ext cx="1917275" cy="1140875"/>
                <a:chOff x="4000175" y="1462675"/>
                <a:chExt cx="1917275" cy="1140875"/>
              </a:xfrm>
            </p:grpSpPr>
            <p:sp>
              <p:nvSpPr>
                <p:cNvPr id="1299" name="Google Shape;1299;p7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00" name="Google Shape;1300;p7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1" name="Google Shape;1301;p7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2" name="Google Shape;1302;p7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3" name="Google Shape;1303;p7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304" name="Google Shape;1304;p7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305" name="Google Shape;1305;p72"/>
            <p:cNvGrpSpPr/>
            <p:nvPr/>
          </p:nvGrpSpPr>
          <p:grpSpPr>
            <a:xfrm>
              <a:off x="3875768" y="2846704"/>
              <a:ext cx="44796" cy="47366"/>
              <a:chOff x="3960625" y="2587825"/>
              <a:chExt cx="94050" cy="104125"/>
            </a:xfrm>
          </p:grpSpPr>
          <p:sp>
            <p:nvSpPr>
              <p:cNvPr id="1306" name="Google Shape;1306;p7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307" name="Google Shape;1307;p7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08" name="Google Shape;1308;p72"/>
            <p:cNvGrpSpPr/>
            <p:nvPr/>
          </p:nvGrpSpPr>
          <p:grpSpPr>
            <a:xfrm>
              <a:off x="3782759" y="2807162"/>
              <a:ext cx="82686" cy="85487"/>
              <a:chOff x="3765350" y="2500900"/>
              <a:chExt cx="173600" cy="187925"/>
            </a:xfrm>
          </p:grpSpPr>
          <p:sp>
            <p:nvSpPr>
              <p:cNvPr id="1309" name="Google Shape;1309;p7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310" name="Google Shape;1310;p7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1" name="Google Shape;1311;p7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2" name="Google Shape;1312;p7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3" name="Google Shape;1313;p7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4" name="Google Shape;1314;p7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15" name="Google Shape;1315;p72"/>
            <p:cNvGrpSpPr/>
            <p:nvPr/>
          </p:nvGrpSpPr>
          <p:grpSpPr>
            <a:xfrm>
              <a:off x="3775674" y="2798496"/>
              <a:ext cx="40545" cy="23564"/>
              <a:chOff x="3750475" y="2481850"/>
              <a:chExt cx="85125" cy="51800"/>
            </a:xfrm>
          </p:grpSpPr>
          <p:sp>
            <p:nvSpPr>
              <p:cNvPr id="1316" name="Google Shape;1316;p7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7" name="Google Shape;1317;p7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18" name="Google Shape;1318;p72"/>
            <p:cNvGrpSpPr/>
            <p:nvPr/>
          </p:nvGrpSpPr>
          <p:grpSpPr>
            <a:xfrm>
              <a:off x="3716946" y="2776024"/>
              <a:ext cx="81971" cy="76912"/>
              <a:chOff x="3627175" y="2432450"/>
              <a:chExt cx="172100" cy="169075"/>
            </a:xfrm>
          </p:grpSpPr>
          <p:sp>
            <p:nvSpPr>
              <p:cNvPr id="1319" name="Google Shape;1319;p7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0" name="Google Shape;1320;p7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21" name="Google Shape;1321;p7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22" name="Google Shape;1322;p72"/>
            <p:cNvGrpSpPr/>
            <p:nvPr/>
          </p:nvGrpSpPr>
          <p:grpSpPr>
            <a:xfrm>
              <a:off x="3685682" y="2845624"/>
              <a:ext cx="29311" cy="45055"/>
              <a:chOff x="3561536" y="2585450"/>
              <a:chExt cx="61539" cy="99045"/>
            </a:xfrm>
          </p:grpSpPr>
          <p:sp>
            <p:nvSpPr>
              <p:cNvPr id="1323" name="Google Shape;1323;p7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4" name="Google Shape;1324;p7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25" name="Google Shape;1325;p72"/>
            <p:cNvGrpSpPr/>
            <p:nvPr/>
          </p:nvGrpSpPr>
          <p:grpSpPr>
            <a:xfrm>
              <a:off x="3849905" y="2572252"/>
              <a:ext cx="74339" cy="119559"/>
              <a:chOff x="3906325" y="1984500"/>
              <a:chExt cx="156075" cy="262825"/>
            </a:xfrm>
          </p:grpSpPr>
          <p:sp>
            <p:nvSpPr>
              <p:cNvPr id="1326" name="Google Shape;1326;p7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27" name="Google Shape;1327;p7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28" name="Google Shape;1328;p72"/>
            <p:cNvGrpSpPr/>
            <p:nvPr/>
          </p:nvGrpSpPr>
          <p:grpSpPr>
            <a:xfrm>
              <a:off x="2654821" y="2414345"/>
              <a:ext cx="667570" cy="558731"/>
              <a:chOff x="1397225" y="1637375"/>
              <a:chExt cx="1401575" cy="1228250"/>
            </a:xfrm>
          </p:grpSpPr>
          <p:sp>
            <p:nvSpPr>
              <p:cNvPr id="1329" name="Google Shape;1329;p7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30" name="Google Shape;1330;p72"/>
              <p:cNvGrpSpPr/>
              <p:nvPr/>
            </p:nvGrpSpPr>
            <p:grpSpPr>
              <a:xfrm>
                <a:off x="1397225" y="1637375"/>
                <a:ext cx="1398775" cy="1228250"/>
                <a:chOff x="1397225" y="1637375"/>
                <a:chExt cx="1398775" cy="1228250"/>
              </a:xfrm>
            </p:grpSpPr>
            <p:sp>
              <p:nvSpPr>
                <p:cNvPr id="1331" name="Google Shape;1331;p7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2" name="Google Shape;1332;p7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1333" name="Google Shape;1333;p72"/>
            <p:cNvGrpSpPr/>
            <p:nvPr/>
          </p:nvGrpSpPr>
          <p:grpSpPr>
            <a:xfrm>
              <a:off x="3230417" y="3103734"/>
              <a:ext cx="282982" cy="280332"/>
              <a:chOff x="2605700" y="3152850"/>
              <a:chExt cx="594125" cy="616250"/>
            </a:xfrm>
          </p:grpSpPr>
          <p:sp>
            <p:nvSpPr>
              <p:cNvPr id="1334" name="Google Shape;1334;p7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335" name="Google Shape;1335;p7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grpSp>
          <p:nvGrpSpPr>
            <p:cNvPr id="1336" name="Google Shape;1336;p72"/>
            <p:cNvGrpSpPr/>
            <p:nvPr/>
          </p:nvGrpSpPr>
          <p:grpSpPr>
            <a:xfrm>
              <a:off x="3265985" y="3226989"/>
              <a:ext cx="87151" cy="346202"/>
              <a:chOff x="2680375" y="3423800"/>
              <a:chExt cx="182975" cy="761050"/>
            </a:xfrm>
          </p:grpSpPr>
          <p:sp>
            <p:nvSpPr>
              <p:cNvPr id="1337" name="Google Shape;1337;p7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338" name="Google Shape;1338;p7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39" name="Google Shape;1339;p72"/>
            <p:cNvGrpSpPr/>
            <p:nvPr/>
          </p:nvGrpSpPr>
          <p:grpSpPr>
            <a:xfrm>
              <a:off x="3855466" y="3289811"/>
              <a:ext cx="112514" cy="94210"/>
              <a:chOff x="3918000" y="3561900"/>
              <a:chExt cx="236225" cy="207100"/>
            </a:xfrm>
          </p:grpSpPr>
          <p:sp>
            <p:nvSpPr>
              <p:cNvPr id="1340" name="Google Shape;1340;p7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41" name="Google Shape;1341;p7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342" name="Google Shape;1342;p7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3" name="Google Shape;1343;p7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4" name="Google Shape;1344;p7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nvGrpSpPr>
            <p:cNvPr id="1345" name="Google Shape;1345;p72"/>
            <p:cNvGrpSpPr/>
            <p:nvPr/>
          </p:nvGrpSpPr>
          <p:grpSpPr>
            <a:xfrm>
              <a:off x="2905224" y="2311071"/>
              <a:ext cx="596721" cy="528992"/>
              <a:chOff x="1922950" y="1410350"/>
              <a:chExt cx="1252825" cy="1162875"/>
            </a:xfrm>
          </p:grpSpPr>
          <p:sp>
            <p:nvSpPr>
              <p:cNvPr id="1346" name="Google Shape;1346;p7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7" name="Google Shape;1347;p7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8" name="Google Shape;1348;p7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9" name="Google Shape;1349;p7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0" name="Google Shape;1350;p7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1" name="Google Shape;1351;p7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2" name="Google Shape;1352;p7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3" name="Google Shape;1353;p7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4" name="Google Shape;1354;p7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5" name="Google Shape;1355;p7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6" name="Google Shape;1356;p7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7" name="Google Shape;1357;p7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8" name="Google Shape;1358;p7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9" name="Google Shape;1359;p7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0" name="Google Shape;1360;p7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1" name="Google Shape;1361;p7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grpSp>
        <p:sp>
          <p:nvSpPr>
            <p:cNvPr id="1362" name="Google Shape;1362;p7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3" name="Google Shape;1363;p7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4" name="Google Shape;1364;p7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5" name="Google Shape;1365;p7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6" name="Google Shape;1366;p7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7" name="Google Shape;1367;p7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8" name="Google Shape;1368;p7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9" name="Google Shape;1369;p7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0" name="Google Shape;1370;p7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1" name="Google Shape;1371;p7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2" name="Google Shape;1372;p7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3" name="Google Shape;1373;p7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4" name="Google Shape;1374;p7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5" name="Google Shape;1375;p7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6" name="Google Shape;1376;p7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7" name="Google Shape;1377;p7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8" name="Google Shape;1378;p7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9" name="Google Shape;1379;p7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0" name="Google Shape;1380;p7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1" name="Google Shape;1381;p7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1382" name="Google Shape;1382;p7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383" name="Google Shape;1383;p7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384" name="Google Shape;1384;p72"/>
            <p:cNvGrpSpPr/>
            <p:nvPr/>
          </p:nvGrpSpPr>
          <p:grpSpPr>
            <a:xfrm>
              <a:off x="3280929" y="3294542"/>
              <a:ext cx="109894" cy="272224"/>
              <a:chOff x="2711750" y="3572300"/>
              <a:chExt cx="230725" cy="598425"/>
            </a:xfrm>
          </p:grpSpPr>
          <p:sp>
            <p:nvSpPr>
              <p:cNvPr id="1385" name="Google Shape;1385;p7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6" name="Google Shape;1386;p7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387" name="Google Shape;1387;p7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388" name="Google Shape;1388;p72"/>
            <p:cNvGrpSpPr/>
            <p:nvPr/>
          </p:nvGrpSpPr>
          <p:grpSpPr>
            <a:xfrm>
              <a:off x="3790439" y="2408636"/>
              <a:ext cx="73017" cy="75684"/>
              <a:chOff x="3781475" y="1624825"/>
              <a:chExt cx="153300" cy="166375"/>
            </a:xfrm>
          </p:grpSpPr>
          <p:sp>
            <p:nvSpPr>
              <p:cNvPr id="1389" name="Google Shape;1389;p7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0" name="Google Shape;1390;p7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1" name="Google Shape;1391;p7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2" name="Google Shape;1392;p7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393" name="Google Shape;1393;p7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4" name="Google Shape;1394;p7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5" name="Google Shape;1395;p7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6" name="Google Shape;1396;p7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7" name="Google Shape;1397;p7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8" name="Google Shape;1398;p7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9" name="Google Shape;1399;p7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00" name="Google Shape;1400;p72"/>
            <p:cNvGrpSpPr/>
            <p:nvPr/>
          </p:nvGrpSpPr>
          <p:grpSpPr>
            <a:xfrm>
              <a:off x="4403342" y="3107749"/>
              <a:ext cx="316680" cy="101374"/>
              <a:chOff x="5068275" y="3161675"/>
              <a:chExt cx="664875" cy="222850"/>
            </a:xfrm>
          </p:grpSpPr>
          <p:sp>
            <p:nvSpPr>
              <p:cNvPr id="1401" name="Google Shape;1401;p7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2" name="Google Shape;1402;p7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3" name="Google Shape;1403;p7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4" name="Google Shape;1404;p7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05" name="Google Shape;1405;p7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6" name="Google Shape;1406;p7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7" name="Google Shape;1407;p7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8" name="Google Shape;1408;p7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9" name="Google Shape;1409;p7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0" name="Google Shape;1410;p7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1" name="Google Shape;1411;p7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2" name="Google Shape;1412;p7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3" name="Google Shape;1413;p7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4" name="Google Shape;1414;p7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5" name="Google Shape;1415;p7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6" name="Google Shape;1416;p7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7" name="Google Shape;1417;p7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8" name="Google Shape;1418;p7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9" name="Google Shape;1419;p7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0" name="Google Shape;1420;p7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1" name="Google Shape;1421;p7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2" name="Google Shape;1422;p7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3" name="Google Shape;1423;p7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4" name="Google Shape;1424;p7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5" name="Google Shape;1425;p7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6" name="Google Shape;1426;p7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7" name="Google Shape;1427;p7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8" name="Google Shape;1428;p7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9" name="Google Shape;1429;p7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0" name="Google Shape;1430;p7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1" name="Google Shape;1431;p7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2" name="Google Shape;1432;p7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3" name="Google Shape;1433;p7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34" name="Google Shape;1434;p72"/>
            <p:cNvGrpSpPr/>
            <p:nvPr/>
          </p:nvGrpSpPr>
          <p:grpSpPr>
            <a:xfrm>
              <a:off x="3697513" y="2707266"/>
              <a:ext cx="59549" cy="79733"/>
              <a:chOff x="3586375" y="2281300"/>
              <a:chExt cx="125025" cy="175275"/>
            </a:xfrm>
          </p:grpSpPr>
          <p:sp>
            <p:nvSpPr>
              <p:cNvPr id="1435" name="Google Shape;1435;p7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6" name="Google Shape;1436;p7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37" name="Google Shape;1437;p7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38" name="Google Shape;1438;p72"/>
            <p:cNvGrpSpPr/>
            <p:nvPr/>
          </p:nvGrpSpPr>
          <p:grpSpPr>
            <a:xfrm>
              <a:off x="4513224" y="3221724"/>
              <a:ext cx="274563" cy="280321"/>
              <a:chOff x="5298975" y="3412225"/>
              <a:chExt cx="576450" cy="616225"/>
            </a:xfrm>
          </p:grpSpPr>
          <p:sp>
            <p:nvSpPr>
              <p:cNvPr id="1439" name="Google Shape;1439;p7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440" name="Google Shape;1440;p7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41" name="Google Shape;1441;p72"/>
            <p:cNvGrpSpPr/>
            <p:nvPr/>
          </p:nvGrpSpPr>
          <p:grpSpPr>
            <a:xfrm>
              <a:off x="4824403" y="3421846"/>
              <a:ext cx="110132" cy="130647"/>
              <a:chOff x="5952300" y="3852150"/>
              <a:chExt cx="231225" cy="287200"/>
            </a:xfrm>
          </p:grpSpPr>
          <p:sp>
            <p:nvSpPr>
              <p:cNvPr id="1442" name="Google Shape;1442;p7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3" name="Google Shape;1443;p7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44" name="Google Shape;1444;p7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5" name="Google Shape;1445;p7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6" name="Google Shape;1446;p7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7" name="Google Shape;1447;p7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8" name="Google Shape;1448;p7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9" name="Google Shape;1449;p7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0" name="Google Shape;1450;p7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1" name="Google Shape;1451;p7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52" name="Google Shape;1452;p72"/>
            <p:cNvGrpSpPr/>
            <p:nvPr/>
          </p:nvGrpSpPr>
          <p:grpSpPr>
            <a:xfrm>
              <a:off x="4295710" y="3079670"/>
              <a:ext cx="14968" cy="27135"/>
              <a:chOff x="4842300" y="3099950"/>
              <a:chExt cx="31425" cy="59650"/>
            </a:xfrm>
          </p:grpSpPr>
          <p:sp>
            <p:nvSpPr>
              <p:cNvPr id="1453" name="Google Shape;1453;p7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4" name="Google Shape;1454;p7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5" name="Google Shape;1455;p7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6" name="Google Shape;1456;p7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57" name="Google Shape;1457;p7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8" name="Google Shape;1458;p7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9" name="Google Shape;1459;p7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0" name="Google Shape;1460;p7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1" name="Google Shape;1461;p7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2" name="Google Shape;1462;p7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3" name="Google Shape;1463;p7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4" name="Google Shape;1464;p7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65" name="Google Shape;1465;p72"/>
            <p:cNvGrpSpPr/>
            <p:nvPr/>
          </p:nvGrpSpPr>
          <p:grpSpPr>
            <a:xfrm>
              <a:off x="3831056" y="2816010"/>
              <a:ext cx="37378" cy="27612"/>
              <a:chOff x="3866750" y="2520350"/>
              <a:chExt cx="78475" cy="60700"/>
            </a:xfrm>
          </p:grpSpPr>
          <p:sp>
            <p:nvSpPr>
              <p:cNvPr id="1466" name="Google Shape;1466;p7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7" name="Google Shape;1467;p7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8" name="Google Shape;1468;p7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9" name="Google Shape;1469;p7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70" name="Google Shape;1470;p7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1" name="Google Shape;1471;p7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2" name="Google Shape;1472;p7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3" name="Google Shape;1473;p7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4" name="Google Shape;1474;p7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5" name="Google Shape;1475;p7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6" name="Google Shape;1476;p7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7" name="Google Shape;1477;p7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8" name="Google Shape;1478;p7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9" name="Google Shape;1479;p7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0" name="Google Shape;1480;p7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1" name="Google Shape;1481;p7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2" name="Google Shape;1482;p7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3" name="Google Shape;1483;p7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4" name="Google Shape;1484;p7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5" name="Google Shape;1485;p7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6" name="Google Shape;1486;p7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1487" name="Google Shape;1487;p7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8" name="Google Shape;1488;p7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9" name="Google Shape;1489;p7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0" name="Google Shape;1490;p7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1" name="Google Shape;1491;p7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2" name="Google Shape;1492;p7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3" name="Google Shape;1493;p7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4" name="Google Shape;1494;p7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5" name="Google Shape;1495;p7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6" name="Google Shape;1496;p7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7" name="Google Shape;1497;p7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8" name="Google Shape;1498;p7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1499" name="Google Shape;1499;p7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0" name="Google Shape;1500;p7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1" name="Google Shape;1501;p7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2" name="Google Shape;1502;p7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3" name="Google Shape;1503;p7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4" name="Google Shape;1504;p7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5" name="Google Shape;1505;p7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6" name="Google Shape;1506;p7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7" name="Google Shape;1507;p7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8" name="Google Shape;1508;p7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9" name="Google Shape;1509;p7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0" name="Google Shape;1510;p7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1" name="Google Shape;1511;p7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512" name="Google Shape;1512;p72"/>
            <p:cNvGrpSpPr/>
            <p:nvPr/>
          </p:nvGrpSpPr>
          <p:grpSpPr>
            <a:xfrm>
              <a:off x="3632736" y="3051591"/>
              <a:ext cx="63288" cy="45217"/>
              <a:chOff x="3450375" y="3038225"/>
              <a:chExt cx="132875" cy="99400"/>
            </a:xfrm>
          </p:grpSpPr>
          <p:sp>
            <p:nvSpPr>
              <p:cNvPr id="1513" name="Google Shape;1513;p7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4" name="Google Shape;1514;p7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515" name="Google Shape;1515;p7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6" name="Google Shape;1516;p7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7" name="Google Shape;1517;p7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8" name="Google Shape;1518;p7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9" name="Google Shape;1519;p7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0" name="Google Shape;1520;p7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1" name="Google Shape;1521;p7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2" name="Google Shape;1522;p7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3" name="Google Shape;1523;p7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524" name="Google Shape;1524;p7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5" name="Google Shape;1525;p7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6" name="Google Shape;1526;p7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7" name="Google Shape;1527;p7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8" name="Google Shape;1528;p7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9" name="Google Shape;1529;p7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0" name="Google Shape;1530;p7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1" name="Google Shape;1531;p7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2" name="Google Shape;1532;p7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3" name="Google Shape;1533;p7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1534" name="Google Shape;1534;p7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5" name="Google Shape;1535;p7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6" name="Google Shape;1536;p7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7" name="Google Shape;1537;p7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8" name="Google Shape;1538;p7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9" name="Google Shape;1539;p7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1540" name="Google Shape;1540;p7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1" name="Google Shape;1541;p7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2" name="Google Shape;1542;p7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3" name="Google Shape;1543;p7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4" name="Google Shape;1544;p7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5" name="Google Shape;1545;p7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6" name="Google Shape;1546;p7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7" name="Google Shape;1547;p7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8" name="Google Shape;1548;p7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9" name="Google Shape;1549;p7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50" name="Google Shape;1550;p72"/>
          <p:cNvGrpSpPr/>
          <p:nvPr/>
        </p:nvGrpSpPr>
        <p:grpSpPr>
          <a:xfrm>
            <a:off x="1438230" y="5705734"/>
            <a:ext cx="5245751" cy="2667081"/>
            <a:chOff x="238125" y="1038125"/>
            <a:chExt cx="7146800" cy="3633625"/>
          </a:xfrm>
        </p:grpSpPr>
        <p:sp>
          <p:nvSpPr>
            <p:cNvPr id="1551" name="Google Shape;1551;p7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2" name="Google Shape;1552;p7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3" name="Google Shape;1553;p7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4" name="Google Shape;1554;p7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5" name="Google Shape;1555;p7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6" name="Google Shape;1556;p7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7" name="Google Shape;1557;p7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8" name="Google Shape;1558;p7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9" name="Google Shape;1559;p7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0" name="Google Shape;1560;p7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1" name="Google Shape;1561;p7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2" name="Google Shape;1562;p7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3" name="Google Shape;1563;p7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4" name="Google Shape;1564;p7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5" name="Google Shape;1565;p7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6" name="Google Shape;1566;p7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7" name="Google Shape;1567;p7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8" name="Google Shape;1568;p7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9" name="Google Shape;1569;p7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0" name="Google Shape;1570;p7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1" name="Google Shape;1571;p7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2" name="Google Shape;1572;p7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3" name="Google Shape;1573;p7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4" name="Google Shape;1574;p7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5" name="Google Shape;1575;p7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6" name="Google Shape;1576;p7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7" name="Google Shape;1577;p7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8" name="Google Shape;1578;p7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9" name="Google Shape;1579;p7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0" name="Google Shape;1580;p7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1" name="Google Shape;1581;p7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2" name="Google Shape;1582;p7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3" name="Google Shape;1583;p7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4" name="Google Shape;1584;p7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5" name="Google Shape;1585;p7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6" name="Google Shape;1586;p7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7" name="Google Shape;1587;p7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8" name="Google Shape;1588;p7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9" name="Google Shape;1589;p7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0" name="Google Shape;1590;p7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1" name="Google Shape;1591;p7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2" name="Google Shape;1592;p7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3" name="Google Shape;1593;p7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4" name="Google Shape;1594;p7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5" name="Google Shape;1595;p7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6" name="Google Shape;1596;p7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7" name="Google Shape;1597;p7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8" name="Google Shape;1598;p7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9" name="Google Shape;1599;p7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0" name="Google Shape;1600;p7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1" name="Google Shape;1601;p7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2" name="Google Shape;1602;p7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3" name="Google Shape;1603;p7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4" name="Google Shape;1604;p7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5" name="Google Shape;1605;p7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6" name="Google Shape;1606;p7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7" name="Google Shape;1607;p7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8" name="Google Shape;1608;p7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9" name="Google Shape;1609;p7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0" name="Google Shape;1610;p7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1" name="Google Shape;1611;p7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2" name="Google Shape;1612;p7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3" name="Google Shape;1613;p7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4" name="Google Shape;1614;p7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5" name="Google Shape;1615;p7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6" name="Google Shape;1616;p7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7" name="Google Shape;1617;p7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8" name="Google Shape;1618;p7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9" name="Google Shape;1619;p7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0" name="Google Shape;1620;p7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1" name="Google Shape;1621;p7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2" name="Google Shape;1622;p7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3" name="Google Shape;1623;p7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4" name="Google Shape;1624;p7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5" name="Google Shape;1625;p7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6" name="Google Shape;1626;p7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7" name="Google Shape;1627;p7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8" name="Google Shape;1628;p7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9" name="Google Shape;1629;p7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0" name="Google Shape;1630;p7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1" name="Google Shape;1631;p7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2" name="Google Shape;1632;p7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3" name="Google Shape;1633;p7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4" name="Google Shape;1634;p7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5" name="Google Shape;1635;p7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6" name="Google Shape;1636;p7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7" name="Google Shape;1637;p7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8" name="Google Shape;1638;p7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9" name="Google Shape;1639;p7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0" name="Google Shape;1640;p7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1" name="Google Shape;1641;p7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2" name="Google Shape;1642;p7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3" name="Google Shape;1643;p7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4" name="Google Shape;1644;p7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5" name="Google Shape;1645;p7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6" name="Google Shape;1646;p7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7" name="Google Shape;1647;p7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8" name="Google Shape;1648;p7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9" name="Google Shape;1649;p7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0" name="Google Shape;1650;p7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1" name="Google Shape;1651;p7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2" name="Google Shape;1652;p7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3" name="Google Shape;1653;p7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4" name="Google Shape;1654;p7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5" name="Google Shape;1655;p7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6" name="Google Shape;1656;p7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7" name="Google Shape;1657;p7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8" name="Google Shape;1658;p7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9" name="Google Shape;1659;p7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0" name="Google Shape;1660;p7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1" name="Google Shape;1661;p7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2" name="Google Shape;1662;p7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3" name="Google Shape;1663;p7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4" name="Google Shape;1664;p7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5" name="Google Shape;1665;p7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6" name="Google Shape;1666;p7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7" name="Google Shape;1667;p7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8" name="Google Shape;1668;p7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9" name="Google Shape;1669;p7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0" name="Google Shape;1670;p7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1" name="Google Shape;1671;p7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2" name="Google Shape;1672;p7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3" name="Google Shape;1673;p7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4" name="Google Shape;1674;p7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5" name="Google Shape;1675;p7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6" name="Google Shape;1676;p7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7" name="Google Shape;1677;p7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8" name="Google Shape;1678;p7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9" name="Google Shape;1679;p7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0" name="Google Shape;1680;p7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1" name="Google Shape;1681;p7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2" name="Google Shape;1682;p7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3" name="Google Shape;1683;p7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4" name="Google Shape;1684;p7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5" name="Google Shape;1685;p7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6" name="Google Shape;1686;p7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7" name="Google Shape;1687;p7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8" name="Google Shape;1688;p7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9" name="Google Shape;1689;p7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0" name="Google Shape;1690;p7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1" name="Google Shape;1691;p7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2" name="Google Shape;1692;p7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3" name="Google Shape;1693;p7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4" name="Google Shape;1694;p7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5" name="Google Shape;1695;p7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6" name="Google Shape;1696;p7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7" name="Google Shape;1697;p7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8" name="Google Shape;1698;p7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99" name="Google Shape;1699;p7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0" name="Google Shape;1700;p7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1" name="Google Shape;1701;p7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2" name="Google Shape;1702;p7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3" name="Google Shape;1703;p7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4" name="Google Shape;1704;p7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5" name="Google Shape;1705;p7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6" name="Google Shape;1706;p7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7" name="Google Shape;1707;p7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8" name="Google Shape;1708;p7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09" name="Google Shape;1709;p7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0" name="Google Shape;1710;p7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1" name="Google Shape;1711;p7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2" name="Google Shape;1712;p7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3" name="Google Shape;1713;p7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4" name="Google Shape;1714;p7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5" name="Google Shape;1715;p7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6" name="Google Shape;1716;p7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7" name="Google Shape;1717;p7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8" name="Google Shape;1718;p7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9" name="Google Shape;1719;p7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0" name="Google Shape;1720;p7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1" name="Google Shape;1721;p7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2" name="Google Shape;1722;p7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3" name="Google Shape;1723;p7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4" name="Google Shape;1724;p7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5" name="Google Shape;1725;p7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6" name="Google Shape;1726;p7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7" name="Google Shape;1727;p7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8" name="Google Shape;1728;p7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9" name="Google Shape;1729;p7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0" name="Google Shape;1730;p7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1" name="Google Shape;1731;p7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2" name="Google Shape;1732;p7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3" name="Google Shape;1733;p7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4" name="Google Shape;1734;p7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5" name="Google Shape;1735;p7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6" name="Google Shape;1736;p7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7" name="Google Shape;1737;p7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8" name="Google Shape;1738;p7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9" name="Google Shape;1739;p7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0" name="Google Shape;1740;p7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1" name="Google Shape;1741;p7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2" name="Google Shape;1742;p7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3" name="Google Shape;1743;p7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4" name="Google Shape;1744;p7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5" name="Google Shape;1745;p7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6" name="Google Shape;1746;p7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7" name="Google Shape;1747;p7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8" name="Google Shape;1748;p7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9" name="Google Shape;1749;p7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0" name="Google Shape;1750;p7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1" name="Google Shape;1751;p7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2" name="Google Shape;1752;p7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3" name="Google Shape;1753;p7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4" name="Google Shape;1754;p7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5" name="Google Shape;1755;p7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6" name="Google Shape;1756;p7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7" name="Google Shape;1757;p7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8" name="Google Shape;1758;p7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9" name="Google Shape;1759;p7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0" name="Google Shape;1760;p7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1" name="Google Shape;1761;p7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2" name="Google Shape;1762;p7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3" name="Google Shape;1763;p7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4" name="Google Shape;1764;p7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5" name="Google Shape;1765;p7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6" name="Google Shape;1766;p7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7" name="Google Shape;1767;p7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8" name="Google Shape;1768;p7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9" name="Google Shape;1769;p7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0" name="Google Shape;1770;p7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1" name="Google Shape;1771;p7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2" name="Google Shape;1772;p7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3" name="Google Shape;1773;p7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4" name="Google Shape;1774;p7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5" name="Google Shape;1775;p7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6" name="Google Shape;1776;p7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7" name="Google Shape;1777;p7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8" name="Google Shape;1778;p7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9" name="Google Shape;1779;p7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0" name="Google Shape;1780;p7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1" name="Google Shape;1781;p7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2" name="Google Shape;1782;p7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3" name="Google Shape;1783;p7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4" name="Google Shape;1784;p7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5" name="Google Shape;1785;p7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6" name="Google Shape;1786;p7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7" name="Google Shape;1787;p7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8" name="Google Shape;1788;p7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9" name="Google Shape;1789;p7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0" name="Google Shape;1790;p7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1" name="Google Shape;1791;p7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2" name="Google Shape;1792;p7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3" name="Google Shape;1793;p7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4" name="Google Shape;1794;p7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5" name="Google Shape;1795;p7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6" name="Google Shape;1796;p7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7" name="Google Shape;1797;p7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8" name="Google Shape;1798;p7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9" name="Google Shape;1799;p7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0" name="Google Shape;1800;p7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1" name="Google Shape;1801;p7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2" name="Google Shape;1802;p7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3" name="Google Shape;1803;p7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4" name="Google Shape;1804;p7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5" name="Google Shape;1805;p7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6" name="Google Shape;1806;p7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7" name="Google Shape;1807;p7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8" name="Google Shape;1808;p7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9" name="Google Shape;1809;p7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0" name="Google Shape;1810;p7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1" name="Google Shape;1811;p7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2" name="Google Shape;1812;p7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3" name="Google Shape;1813;p7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4" name="Google Shape;1814;p7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5" name="Google Shape;1815;p7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6" name="Google Shape;1816;p7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7" name="Google Shape;1817;p7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8" name="Google Shape;1818;p7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9" name="Google Shape;1819;p7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0" name="Google Shape;1820;p7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1" name="Google Shape;1821;p7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2" name="Google Shape;1822;p7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3" name="Google Shape;1823;p7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4" name="Google Shape;1824;p7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5" name="Google Shape;1825;p7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6" name="Google Shape;1826;p7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7" name="Google Shape;1827;p7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8" name="Google Shape;1828;p7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9" name="Google Shape;1829;p7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0" name="Google Shape;1830;p7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1" name="Google Shape;1831;p7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2" name="Google Shape;1832;p7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3" name="Google Shape;1833;p7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4" name="Google Shape;1834;p7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5" name="Google Shape;1835;p7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6" name="Google Shape;1836;p7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7" name="Google Shape;1837;p7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8" name="Google Shape;1838;p7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9" name="Google Shape;1839;p7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0" name="Google Shape;1840;p7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1" name="Google Shape;1841;p7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2" name="Google Shape;1842;p7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3" name="Google Shape;1843;p7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4" name="Google Shape;1844;p7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5" name="Google Shape;1845;p7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6" name="Google Shape;1846;p7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7" name="Google Shape;1847;p7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8" name="Google Shape;1848;p7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9" name="Google Shape;1849;p7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0" name="Google Shape;1850;p7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1" name="Google Shape;1851;p7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2" name="Google Shape;1852;p7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3" name="Google Shape;1853;p7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4" name="Google Shape;1854;p7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5" name="Google Shape;1855;p7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6" name="Google Shape;1856;p7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7" name="Google Shape;1857;p7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8" name="Google Shape;1858;p7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9" name="Google Shape;1859;p7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0" name="Google Shape;1860;p7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1" name="Google Shape;1861;p7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2" name="Google Shape;1862;p7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3" name="Google Shape;1863;p7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4" name="Google Shape;1864;p7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5" name="Google Shape;1865;p7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6" name="Google Shape;1866;p7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7" name="Google Shape;1867;p7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8" name="Google Shape;1868;p7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9" name="Google Shape;1869;p7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0" name="Google Shape;1870;p7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1" name="Google Shape;1871;p7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2" name="Google Shape;1872;p7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3" name="Google Shape;1873;p7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4" name="Google Shape;1874;p7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5" name="Google Shape;1875;p7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6" name="Google Shape;1876;p7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7" name="Google Shape;1877;p7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8" name="Google Shape;1878;p7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9" name="Google Shape;1879;p7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0" name="Google Shape;1880;p7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1" name="Google Shape;1881;p7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2" name="Google Shape;1882;p7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3" name="Google Shape;1883;p7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4" name="Google Shape;1884;p7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5" name="Google Shape;1885;p7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6" name="Google Shape;1886;p7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7" name="Google Shape;1887;p7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8" name="Google Shape;1888;p7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9" name="Google Shape;1889;p7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0" name="Google Shape;1890;p7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1" name="Google Shape;1891;p7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2" name="Google Shape;1892;p7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3" name="Google Shape;1893;p7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4" name="Google Shape;1894;p7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5" name="Google Shape;1895;p7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6" name="Google Shape;1896;p7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7" name="Google Shape;1897;p7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8" name="Google Shape;1898;p7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9" name="Google Shape;1899;p7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0" name="Google Shape;1900;p7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1" name="Google Shape;1901;p7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2" name="Google Shape;1902;p7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3" name="Google Shape;1903;p7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4" name="Google Shape;1904;p7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5" name="Google Shape;1905;p7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6" name="Google Shape;1906;p7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7" name="Google Shape;1907;p7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8" name="Google Shape;1908;p7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9" name="Google Shape;1909;p7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0" name="Google Shape;1910;p7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1" name="Google Shape;1911;p7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2" name="Google Shape;1912;p7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3" name="Google Shape;1913;p7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4" name="Google Shape;1914;p7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5" name="Google Shape;1915;p7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6" name="Google Shape;1916;p7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7" name="Google Shape;1917;p7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8" name="Google Shape;1918;p7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9" name="Google Shape;1919;p7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0" name="Google Shape;1920;p7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1" name="Google Shape;1921;p7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2" name="Google Shape;1922;p7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3" name="Google Shape;1923;p7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4" name="Google Shape;1924;p7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5" name="Google Shape;1925;p7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6" name="Google Shape;1926;p7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7" name="Google Shape;1927;p7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8" name="Google Shape;1928;p7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9" name="Google Shape;1929;p7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0" name="Google Shape;1930;p7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1" name="Google Shape;1931;p7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2" name="Google Shape;1932;p7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3" name="Google Shape;1933;p7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4" name="Google Shape;1934;p7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5" name="Google Shape;1935;p7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6" name="Google Shape;1936;p7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7" name="Google Shape;1937;p7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8" name="Google Shape;1938;p7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9" name="Google Shape;1939;p7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0" name="Google Shape;1940;p7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1" name="Google Shape;1941;p7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2" name="Google Shape;1942;p7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3" name="Google Shape;1943;p7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4" name="Google Shape;1944;p7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5" name="Google Shape;1945;p7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6" name="Google Shape;1946;p7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7" name="Google Shape;1947;p7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8" name="Google Shape;1948;p7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9" name="Google Shape;1949;p7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0" name="Google Shape;1950;p7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1" name="Google Shape;1951;p7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2" name="Google Shape;1952;p7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3" name="Google Shape;1953;p7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4" name="Google Shape;1954;p7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5" name="Google Shape;1955;p7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6" name="Google Shape;1956;p7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7" name="Google Shape;1957;p7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8" name="Google Shape;1958;p7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9" name="Google Shape;1959;p7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0" name="Google Shape;1960;p7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1" name="Google Shape;1961;p7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2" name="Google Shape;1962;p7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3" name="Google Shape;1963;p7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4" name="Google Shape;1964;p7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5" name="Google Shape;1965;p7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6" name="Google Shape;1966;p7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7" name="Google Shape;1967;p7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8" name="Google Shape;1968;p7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9" name="Google Shape;1969;p7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0" name="Google Shape;1970;p7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1" name="Google Shape;1971;p7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2" name="Google Shape;1972;p7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3" name="Google Shape;1973;p7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4" name="Google Shape;1974;p7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5" name="Google Shape;1975;p7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6" name="Google Shape;1976;p7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7" name="Google Shape;1977;p7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8" name="Google Shape;1978;p7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9" name="Google Shape;1979;p7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0" name="Google Shape;1980;p7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1" name="Google Shape;1981;p7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2" name="Google Shape;1982;p7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3" name="Google Shape;1983;p7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4" name="Google Shape;1984;p7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5" name="Google Shape;1985;p7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6" name="Google Shape;1986;p7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7" name="Google Shape;1987;p7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8" name="Google Shape;1988;p7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89" name="Google Shape;1989;p7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0" name="Google Shape;1990;p7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1" name="Google Shape;1991;p7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2" name="Google Shape;1992;p7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3" name="Google Shape;1993;p7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4" name="Google Shape;1994;p7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5" name="Google Shape;1995;p7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6" name="Google Shape;1996;p7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7" name="Google Shape;1997;p7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8" name="Google Shape;1998;p7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9" name="Google Shape;1999;p7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0" name="Google Shape;2000;p7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1" name="Google Shape;2001;p7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2" name="Google Shape;2002;p7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3" name="Google Shape;2003;p7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4" name="Google Shape;2004;p7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5" name="Google Shape;2005;p7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6" name="Google Shape;2006;p7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7" name="Google Shape;2007;p7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8" name="Google Shape;2008;p7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9" name="Google Shape;2009;p7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0" name="Google Shape;2010;p7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1" name="Google Shape;2011;p7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2" name="Google Shape;2012;p7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3" name="Google Shape;2013;p7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4" name="Google Shape;2014;p7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5" name="Google Shape;2015;p7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6" name="Google Shape;2016;p7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7" name="Google Shape;2017;p7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8" name="Google Shape;2018;p7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9" name="Google Shape;2019;p7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0" name="Google Shape;2020;p7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1" name="Google Shape;2021;p7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2" name="Google Shape;2022;p7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3" name="Google Shape;2023;p7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4" name="Google Shape;2024;p7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5" name="Google Shape;2025;p7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6" name="Google Shape;2026;p7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7" name="Google Shape;2027;p7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8" name="Google Shape;2028;p7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9" name="Google Shape;2029;p7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0" name="Google Shape;2030;p7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1" name="Google Shape;2031;p7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2" name="Google Shape;2032;p7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3" name="Google Shape;2033;p7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4" name="Google Shape;2034;p7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5" name="Google Shape;2035;p7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6" name="Google Shape;2036;p7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7" name="Google Shape;2037;p7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8" name="Google Shape;2038;p7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9" name="Google Shape;2039;p7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0" name="Google Shape;2040;p7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1" name="Google Shape;2041;p7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2" name="Google Shape;2042;p7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3" name="Google Shape;2043;p7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4" name="Google Shape;2044;p7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5" name="Google Shape;2045;p7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6" name="Google Shape;2046;p7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7" name="Google Shape;2047;p7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8" name="Google Shape;2048;p7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9" name="Google Shape;2049;p7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0" name="Google Shape;2050;p7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1" name="Google Shape;2051;p7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2" name="Google Shape;2052;p7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3" name="Google Shape;2053;p7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4" name="Google Shape;2054;p7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5" name="Google Shape;2055;p7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6" name="Google Shape;2056;p7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7" name="Google Shape;2057;p7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8" name="Google Shape;2058;p7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9" name="Google Shape;2059;p7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0" name="Google Shape;2060;p7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1" name="Google Shape;2061;p7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2" name="Google Shape;2062;p7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3" name="Google Shape;2063;p7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4" name="Google Shape;2064;p7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5" name="Google Shape;2065;p7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6" name="Google Shape;2066;p7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7" name="Google Shape;2067;p7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8" name="Google Shape;2068;p7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9" name="Google Shape;2069;p7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0" name="Google Shape;2070;p7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1" name="Google Shape;2071;p7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2" name="Google Shape;2072;p7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3" name="Google Shape;2073;p7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4" name="Google Shape;2074;p7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5" name="Google Shape;2075;p7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6" name="Google Shape;2076;p7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7" name="Google Shape;2077;p7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8" name="Google Shape;2078;p7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9" name="Google Shape;2079;p7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0" name="Google Shape;2080;p7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1" name="Google Shape;2081;p7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2" name="Google Shape;2082;p7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3" name="Google Shape;2083;p7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4" name="Google Shape;2084;p7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5" name="Google Shape;2085;p7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6" name="Google Shape;2086;p7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7" name="Google Shape;2087;p7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8" name="Google Shape;2088;p7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9" name="Google Shape;2089;p7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0" name="Google Shape;2090;p7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1" name="Google Shape;2091;p7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2" name="Google Shape;2092;p7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3" name="Google Shape;2093;p7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4" name="Google Shape;2094;p7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5" name="Google Shape;2095;p7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6" name="Google Shape;2096;p7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7" name="Google Shape;2097;p7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8" name="Google Shape;2098;p7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9" name="Google Shape;2099;p7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0" name="Google Shape;2100;p7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1" name="Google Shape;2101;p7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2" name="Google Shape;2102;p7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3" name="Google Shape;2103;p7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4" name="Google Shape;2104;p7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5" name="Google Shape;2105;p7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6" name="Google Shape;2106;p7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7" name="Google Shape;2107;p7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8" name="Google Shape;2108;p7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9" name="Google Shape;2109;p7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0" name="Google Shape;2110;p7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1" name="Google Shape;2111;p7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2" name="Google Shape;2112;p7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3" name="Google Shape;2113;p7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4" name="Google Shape;2114;p7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5" name="Google Shape;2115;p7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6" name="Google Shape;2116;p7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7" name="Google Shape;2117;p7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8" name="Google Shape;2118;p7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9" name="Google Shape;2119;p7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0" name="Google Shape;2120;p7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1" name="Google Shape;2121;p7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2" name="Google Shape;2122;p7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3" name="Google Shape;2123;p7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4" name="Google Shape;2124;p7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5" name="Google Shape;2125;p7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6" name="Google Shape;2126;p7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7" name="Google Shape;2127;p7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8" name="Google Shape;2128;p7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9" name="Google Shape;2129;p7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0" name="Google Shape;2130;p7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1" name="Google Shape;2131;p7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2" name="Google Shape;2132;p7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3" name="Google Shape;2133;p7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4" name="Google Shape;2134;p7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5" name="Google Shape;2135;p7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6" name="Google Shape;2136;p7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7" name="Google Shape;2137;p7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8" name="Google Shape;2138;p7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9" name="Google Shape;2139;p7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0" name="Google Shape;2140;p7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1" name="Google Shape;2141;p7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2" name="Google Shape;2142;p7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3" name="Google Shape;2143;p7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4" name="Google Shape;2144;p7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5" name="Google Shape;2145;p7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6" name="Google Shape;2146;p7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7" name="Google Shape;2147;p7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8" name="Google Shape;2148;p7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9" name="Google Shape;2149;p7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0" name="Google Shape;2150;p7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1" name="Google Shape;2151;p7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2" name="Google Shape;2152;p7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3" name="Google Shape;2153;p7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4" name="Google Shape;2154;p7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5" name="Google Shape;2155;p7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6" name="Google Shape;2156;p7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7" name="Google Shape;2157;p7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8" name="Google Shape;2158;p7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9" name="Google Shape;2159;p7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0" name="Google Shape;2160;p7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1" name="Google Shape;2161;p7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2" name="Google Shape;2162;p7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3" name="Google Shape;2163;p7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4" name="Google Shape;2164;p7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5" name="Google Shape;2165;p7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6" name="Google Shape;2166;p7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7" name="Google Shape;2167;p7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8" name="Google Shape;2168;p7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9" name="Google Shape;2169;p7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0" name="Google Shape;2170;p7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1" name="Google Shape;2171;p7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2" name="Google Shape;2172;p7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3" name="Google Shape;2173;p7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4" name="Google Shape;2174;p7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5" name="Google Shape;2175;p7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6" name="Google Shape;2176;p7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7" name="Google Shape;2177;p7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8" name="Google Shape;2178;p7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9" name="Google Shape;2179;p7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0" name="Google Shape;2180;p7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1" name="Google Shape;2181;p7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2" name="Google Shape;2182;p7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3" name="Google Shape;2183;p7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4" name="Google Shape;2184;p7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5" name="Google Shape;2185;p7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6" name="Google Shape;2186;p7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7" name="Google Shape;2187;p7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8" name="Google Shape;2188;p7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9" name="Google Shape;2189;p7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0" name="Google Shape;2190;p7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1" name="Google Shape;2191;p7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2" name="Google Shape;2192;p7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3" name="Google Shape;2193;p7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4" name="Google Shape;2194;p7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5" name="Google Shape;2195;p7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6" name="Google Shape;2196;p7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7" name="Google Shape;2197;p7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8" name="Google Shape;2198;p7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9" name="Google Shape;2199;p7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0" name="Google Shape;2200;p7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1" name="Google Shape;2201;p7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2" name="Google Shape;2202;p7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3" name="Google Shape;2203;p7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4" name="Google Shape;2204;p7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5" name="Google Shape;2205;p7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6" name="Google Shape;2206;p7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7" name="Google Shape;2207;p7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8" name="Google Shape;2208;p7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9" name="Google Shape;2209;p7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0" name="Google Shape;2210;p7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1" name="Google Shape;2211;p7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2" name="Google Shape;2212;p7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3" name="Google Shape;2213;p7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4" name="Google Shape;2214;p7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5" name="Google Shape;2215;p7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6" name="Google Shape;2216;p7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7" name="Google Shape;2217;p7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8" name="Google Shape;2218;p7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9" name="Google Shape;2219;p7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0" name="Google Shape;2220;p7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1" name="Google Shape;2221;p7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2" name="Google Shape;2222;p7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3" name="Google Shape;2223;p7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4" name="Google Shape;2224;p7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5" name="Google Shape;2225;p7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6" name="Google Shape;2226;p7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7" name="Google Shape;2227;p7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8" name="Google Shape;2228;p7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9" name="Google Shape;2229;p7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0" name="Google Shape;2230;p7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1" name="Google Shape;2231;p7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2" name="Google Shape;2232;p7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3" name="Google Shape;2233;p7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4" name="Google Shape;2234;p7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5" name="Google Shape;2235;p7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6" name="Google Shape;2236;p7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7" name="Google Shape;2237;p7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8" name="Google Shape;2238;p7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9" name="Google Shape;2239;p7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0" name="Google Shape;2240;p7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1" name="Google Shape;2241;p7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2" name="Google Shape;2242;p7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3" name="Google Shape;2243;p7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4" name="Google Shape;2244;p7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5" name="Google Shape;2245;p7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6" name="Google Shape;2246;p7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7" name="Google Shape;2247;p7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8" name="Google Shape;2248;p7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9" name="Google Shape;2249;p7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0" name="Google Shape;2250;p7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1" name="Google Shape;2251;p7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2" name="Google Shape;2252;p7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3" name="Google Shape;2253;p7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4" name="Google Shape;2254;p7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5" name="Google Shape;2255;p7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6" name="Google Shape;2256;p7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7" name="Google Shape;2257;p7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8" name="Google Shape;2258;p7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9" name="Google Shape;2259;p7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0" name="Google Shape;2260;p7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1" name="Google Shape;2261;p7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2" name="Google Shape;2262;p7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3" name="Google Shape;2263;p7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4" name="Google Shape;2264;p7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5" name="Google Shape;2265;p7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6" name="Google Shape;2266;p7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7" name="Google Shape;2267;p7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8" name="Google Shape;2268;p7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9" name="Google Shape;2269;p7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0" name="Google Shape;2270;p7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1" name="Google Shape;2271;p7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2" name="Google Shape;2272;p7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3" name="Google Shape;2273;p7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4" name="Google Shape;2274;p7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5" name="Google Shape;2275;p7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6" name="Google Shape;2276;p7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7" name="Google Shape;2277;p7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8" name="Google Shape;2278;p7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9" name="Google Shape;2279;p7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0" name="Google Shape;2280;p7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1" name="Google Shape;2281;p7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2" name="Google Shape;2282;p7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3" name="Google Shape;2283;p7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4" name="Google Shape;2284;p7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5" name="Google Shape;2285;p7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6" name="Google Shape;2286;p7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7" name="Google Shape;2287;p7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8" name="Google Shape;2288;p7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9" name="Google Shape;2289;p7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0" name="Google Shape;2290;p7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1" name="Google Shape;2291;p7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2" name="Google Shape;2292;p7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3" name="Google Shape;2293;p7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4" name="Google Shape;2294;p7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5" name="Google Shape;2295;p7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6" name="Google Shape;2296;p7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7" name="Google Shape;2297;p7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8" name="Google Shape;2298;p7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9" name="Google Shape;2299;p7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0" name="Google Shape;2300;p7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1" name="Google Shape;2301;p7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2" name="Google Shape;2302;p7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3" name="Google Shape;2303;p7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4" name="Google Shape;2304;p7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5" name="Google Shape;2305;p7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6" name="Google Shape;2306;p7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7" name="Google Shape;2307;p7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8" name="Google Shape;2308;p7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9" name="Google Shape;2309;p7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0" name="Google Shape;2310;p7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1" name="Google Shape;2311;p7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2" name="Google Shape;2312;p7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3" name="Google Shape;2313;p7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4" name="Google Shape;2314;p7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5" name="Google Shape;2315;p7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6" name="Google Shape;2316;p7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7" name="Google Shape;2317;p7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8" name="Google Shape;2318;p7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9" name="Google Shape;2319;p7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0" name="Google Shape;2320;p7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1" name="Google Shape;2321;p7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2" name="Google Shape;2322;p7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3" name="Google Shape;2323;p7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4" name="Google Shape;2324;p7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5" name="Google Shape;2325;p7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6" name="Google Shape;2326;p7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7" name="Google Shape;2327;p7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8" name="Google Shape;2328;p7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9" name="Google Shape;2329;p7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0" name="Google Shape;2330;p7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1" name="Google Shape;2331;p7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2" name="Google Shape;2332;p7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3" name="Google Shape;2333;p7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4" name="Google Shape;2334;p7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5" name="Google Shape;2335;p7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6" name="Google Shape;2336;p7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7" name="Google Shape;2337;p7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8" name="Google Shape;2338;p7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9" name="Google Shape;2339;p7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0" name="Google Shape;2340;p7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1" name="Google Shape;2341;p7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2" name="Google Shape;2342;p7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3" name="Google Shape;2343;p7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4" name="Google Shape;2344;p7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5" name="Google Shape;2345;p7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6" name="Google Shape;2346;p7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7" name="Google Shape;2347;p7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8" name="Google Shape;2348;p7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9" name="Google Shape;2349;p7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0" name="Google Shape;2350;p7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1" name="Google Shape;2351;p7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2" name="Google Shape;2352;p7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3" name="Google Shape;2353;p7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4" name="Google Shape;2354;p7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5" name="Google Shape;2355;p7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6" name="Google Shape;2356;p7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7" name="Google Shape;2357;p7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8" name="Google Shape;2358;p7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9" name="Google Shape;2359;p7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0" name="Google Shape;2360;p7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1" name="Google Shape;2361;p7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2" name="Google Shape;2362;p7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3" name="Google Shape;2363;p7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4" name="Google Shape;2364;p7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5" name="Google Shape;2365;p7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6" name="Google Shape;2366;p7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7" name="Google Shape;2367;p7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8" name="Google Shape;2368;p7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9" name="Google Shape;2369;p7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0" name="Google Shape;2370;p7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1" name="Google Shape;2371;p7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2" name="Google Shape;2372;p7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3" name="Google Shape;2373;p7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4" name="Google Shape;2374;p7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5" name="Google Shape;2375;p7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6" name="Google Shape;2376;p7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7" name="Google Shape;2377;p7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8" name="Google Shape;2378;p7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9" name="Google Shape;2379;p7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0" name="Google Shape;2380;p7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1" name="Google Shape;2381;p7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2" name="Google Shape;2382;p7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3" name="Google Shape;2383;p7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4" name="Google Shape;2384;p7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5" name="Google Shape;2385;p7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6" name="Google Shape;2386;p7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7" name="Google Shape;2387;p7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8" name="Google Shape;2388;p7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9" name="Google Shape;2389;p7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0" name="Google Shape;2390;p7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1" name="Google Shape;2391;p7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2" name="Google Shape;2392;p7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3" name="Google Shape;2393;p7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4" name="Google Shape;2394;p7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5" name="Google Shape;2395;p7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6" name="Google Shape;2396;p7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7" name="Google Shape;2397;p7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8" name="Google Shape;2398;p7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9" name="Google Shape;2399;p7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0" name="Google Shape;2400;p7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1" name="Google Shape;2401;p7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2" name="Google Shape;2402;p7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3" name="Google Shape;2403;p7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4" name="Google Shape;2404;p7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5" name="Google Shape;2405;p7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6" name="Google Shape;2406;p7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7" name="Google Shape;2407;p7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8" name="Google Shape;2408;p7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9" name="Google Shape;2409;p7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0" name="Google Shape;2410;p7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1" name="Google Shape;2411;p7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2" name="Google Shape;2412;p7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3" name="Google Shape;2413;p7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4" name="Google Shape;2414;p7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5" name="Google Shape;2415;p7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6" name="Google Shape;2416;p7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7" name="Google Shape;2417;p7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8" name="Google Shape;2418;p7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9" name="Google Shape;2419;p7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0" name="Google Shape;2420;p7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1" name="Google Shape;2421;p7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2" name="Google Shape;2422;p7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3" name="Google Shape;2423;p7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4" name="Google Shape;2424;p7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5" name="Google Shape;2425;p7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6" name="Google Shape;2426;p7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7" name="Google Shape;2427;p7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8" name="Google Shape;2428;p7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9" name="Google Shape;2429;p7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0" name="Google Shape;2430;p7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1" name="Google Shape;2431;p7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2" name="Google Shape;2432;p7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3" name="Google Shape;2433;p7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4" name="Google Shape;2434;p7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5" name="Google Shape;2435;p7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6" name="Google Shape;2436;p7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7" name="Google Shape;2437;p7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8" name="Google Shape;2438;p7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9" name="Google Shape;2439;p7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0" name="Google Shape;2440;p7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1" name="Google Shape;2441;p7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2" name="Google Shape;2442;p7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3" name="Google Shape;2443;p7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4" name="Google Shape;2444;p7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5" name="Google Shape;2445;p7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6" name="Google Shape;2446;p7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7" name="Google Shape;2447;p7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8" name="Google Shape;2448;p7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9" name="Google Shape;2449;p7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0" name="Google Shape;2450;p7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1" name="Google Shape;2451;p7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2" name="Google Shape;2452;p7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3" name="Google Shape;2453;p7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4" name="Google Shape;2454;p7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5" name="Google Shape;2455;p7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6" name="Google Shape;2456;p7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7" name="Google Shape;2457;p7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8" name="Google Shape;2458;p7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9" name="Google Shape;2459;p7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0" name="Google Shape;2460;p7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1" name="Google Shape;2461;p7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2" name="Google Shape;2462;p7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3" name="Google Shape;2463;p7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4" name="Google Shape;2464;p7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5" name="Google Shape;2465;p7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6" name="Google Shape;2466;p7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7" name="Google Shape;2467;p7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8" name="Google Shape;2468;p7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9" name="Google Shape;2469;p7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0" name="Google Shape;2470;p7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1" name="Google Shape;2471;p7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2" name="Google Shape;2472;p7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3" name="Google Shape;2473;p7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4" name="Google Shape;2474;p7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5" name="Google Shape;2475;p7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6" name="Google Shape;2476;p7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7" name="Google Shape;2477;p7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8" name="Google Shape;2478;p7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9" name="Google Shape;2479;p7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0" name="Google Shape;2480;p7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1" name="Google Shape;2481;p7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2" name="Google Shape;2482;p7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3" name="Google Shape;2483;p7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4" name="Google Shape;2484;p7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5" name="Google Shape;2485;p7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6" name="Google Shape;2486;p7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7" name="Google Shape;2487;p7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8" name="Google Shape;2488;p7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9" name="Google Shape;2489;p7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0" name="Google Shape;2490;p7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1" name="Google Shape;2491;p7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2" name="Google Shape;2492;p7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3" name="Google Shape;2493;p7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4" name="Google Shape;2494;p7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5" name="Google Shape;2495;p7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6" name="Google Shape;2496;p7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7" name="Google Shape;2497;p7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8" name="Google Shape;2498;p7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9" name="Google Shape;2499;p7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0" name="Google Shape;2500;p7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1" name="Google Shape;2501;p7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2" name="Google Shape;2502;p7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3" name="Google Shape;2503;p7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4" name="Google Shape;2504;p7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5" name="Google Shape;2505;p7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6" name="Google Shape;2506;p7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7" name="Google Shape;2507;p7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8" name="Google Shape;2508;p7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9" name="Google Shape;2509;p7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0" name="Google Shape;2510;p7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1" name="Google Shape;2511;p7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2" name="Google Shape;2512;p7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3" name="Google Shape;2513;p7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4" name="Google Shape;2514;p7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5" name="Google Shape;2515;p7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6" name="Google Shape;2516;p7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7" name="Google Shape;2517;p7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8" name="Google Shape;2518;p7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9" name="Google Shape;2519;p7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0" name="Google Shape;2520;p7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1" name="Google Shape;2521;p7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2" name="Google Shape;2522;p7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3" name="Google Shape;2523;p7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4" name="Google Shape;2524;p7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5" name="Google Shape;2525;p7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6" name="Google Shape;2526;p7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7" name="Google Shape;2527;p7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8" name="Google Shape;2528;p7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9" name="Google Shape;2529;p7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0" name="Google Shape;2530;p7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1" name="Google Shape;2531;p7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2" name="Google Shape;2532;p7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3" name="Google Shape;2533;p7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4" name="Google Shape;2534;p7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5" name="Google Shape;2535;p7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6" name="Google Shape;2536;p7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7" name="Google Shape;2537;p7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8" name="Google Shape;2538;p7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9" name="Google Shape;2539;p7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0" name="Google Shape;2540;p7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1" name="Google Shape;2541;p7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2" name="Google Shape;2542;p7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3" name="Google Shape;2543;p7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4" name="Google Shape;2544;p7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5" name="Google Shape;2545;p7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6" name="Google Shape;2546;p7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7" name="Google Shape;2547;p7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8" name="Google Shape;2548;p7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9" name="Google Shape;2549;p7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0" name="Google Shape;2550;p7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1" name="Google Shape;2551;p7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2" name="Google Shape;2552;p7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3" name="Google Shape;2553;p7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4" name="Google Shape;2554;p7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5" name="Google Shape;2555;p7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6" name="Google Shape;2556;p7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7" name="Google Shape;2557;p7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8" name="Google Shape;2558;p7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9" name="Google Shape;2559;p7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0" name="Google Shape;2560;p7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1" name="Google Shape;2561;p7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2" name="Google Shape;2562;p7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3" name="Google Shape;2563;p7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4" name="Google Shape;2564;p7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5" name="Google Shape;2565;p7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6" name="Google Shape;2566;p7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7" name="Google Shape;2567;p7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8" name="Google Shape;2568;p7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9" name="Google Shape;2569;p7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0" name="Google Shape;2570;p7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1" name="Google Shape;2571;p7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2" name="Google Shape;2572;p7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3" name="Google Shape;2573;p7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4" name="Google Shape;2574;p7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5" name="Google Shape;2575;p7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6" name="Google Shape;2576;p7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7" name="Google Shape;2577;p7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8" name="Google Shape;2578;p7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9" name="Google Shape;2579;p7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0" name="Google Shape;2580;p7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1" name="Google Shape;2581;p7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2" name="Google Shape;2582;p7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3" name="Google Shape;2583;p7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4" name="Google Shape;2584;p7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5" name="Google Shape;2585;p7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6" name="Google Shape;2586;p7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7" name="Google Shape;2587;p7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8" name="Google Shape;2588;p7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9" name="Google Shape;2589;p7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0" name="Google Shape;2590;p7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1" name="Google Shape;2591;p7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2" name="Google Shape;2592;p7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3" name="Google Shape;2593;p7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4" name="Google Shape;2594;p7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5" name="Google Shape;2595;p7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6" name="Google Shape;2596;p7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7" name="Google Shape;2597;p7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8" name="Google Shape;2598;p7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9" name="Google Shape;2599;p7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0" name="Google Shape;2600;p7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1" name="Google Shape;2601;p7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2" name="Google Shape;2602;p7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3" name="Google Shape;2603;p7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4" name="Google Shape;2604;p7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5" name="Google Shape;2605;p7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6" name="Google Shape;2606;p7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7" name="Google Shape;2607;p7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8" name="Google Shape;2608;p7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9" name="Google Shape;2609;p7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0" name="Google Shape;2610;p7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1" name="Google Shape;2611;p7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2" name="Google Shape;2612;p7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3" name="Google Shape;2613;p7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4" name="Google Shape;2614;p7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5" name="Google Shape;2615;p7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6" name="Google Shape;2616;p7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7" name="Google Shape;2617;p7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8" name="Google Shape;2618;p7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9" name="Google Shape;2619;p7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0" name="Google Shape;2620;p7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1" name="Google Shape;2621;p7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2" name="Google Shape;2622;p7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3" name="Google Shape;2623;p7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4" name="Google Shape;2624;p7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5" name="Google Shape;2625;p7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6" name="Google Shape;2626;p7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7" name="Google Shape;2627;p7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8" name="Google Shape;2628;p7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9" name="Google Shape;2629;p7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0" name="Google Shape;2630;p7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1" name="Google Shape;2631;p7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2" name="Google Shape;2632;p7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3" name="Google Shape;2633;p7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4" name="Google Shape;2634;p7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5" name="Google Shape;2635;p7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6" name="Google Shape;2636;p7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7" name="Google Shape;2637;p7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8" name="Google Shape;2638;p7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9" name="Google Shape;2639;p7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0" name="Google Shape;2640;p7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1" name="Google Shape;2641;p7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2" name="Google Shape;2642;p7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3" name="Google Shape;2643;p7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4" name="Google Shape;2644;p7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5" name="Google Shape;2645;p7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6" name="Google Shape;2646;p7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7" name="Google Shape;2647;p7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8" name="Google Shape;2648;p7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9" name="Google Shape;2649;p7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0" name="Google Shape;2650;p7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1" name="Google Shape;2651;p7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2" name="Google Shape;2652;p7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3" name="Google Shape;2653;p7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4" name="Google Shape;2654;p7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5" name="Google Shape;2655;p7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6" name="Google Shape;2656;p7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7" name="Google Shape;2657;p7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8" name="Google Shape;2658;p7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9" name="Google Shape;2659;p7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0" name="Google Shape;2660;p7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1" name="Google Shape;2661;p7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2" name="Google Shape;2662;p7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3" name="Google Shape;2663;p7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4" name="Google Shape;2664;p7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5" name="Google Shape;2665;p7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6" name="Google Shape;2666;p7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7" name="Google Shape;2667;p7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8" name="Google Shape;2668;p7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9" name="Google Shape;2669;p7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0" name="Google Shape;2670;p7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1" name="Google Shape;2671;p7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2" name="Google Shape;2672;p7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3" name="Google Shape;2673;p7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4" name="Google Shape;2674;p7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5" name="Google Shape;2675;p7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6" name="Google Shape;2676;p7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7" name="Google Shape;2677;p7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8" name="Google Shape;2678;p7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9" name="Google Shape;2679;p7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0" name="Google Shape;2680;p7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1" name="Google Shape;2681;p7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2" name="Google Shape;2682;p7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3" name="Google Shape;2683;p7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4" name="Google Shape;2684;p7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5" name="Google Shape;2685;p7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6" name="Google Shape;2686;p7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7" name="Google Shape;2687;p7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8" name="Google Shape;2688;p7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9" name="Google Shape;2689;p7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0" name="Google Shape;2690;p7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1" name="Google Shape;2691;p7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2" name="Google Shape;2692;p7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3" name="Google Shape;2693;p7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4" name="Google Shape;2694;p7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5" name="Google Shape;2695;p7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6" name="Google Shape;2696;p7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7" name="Google Shape;2697;p7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8" name="Google Shape;2698;p7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9" name="Google Shape;2699;p7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0" name="Google Shape;2700;p7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1" name="Google Shape;2701;p7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2" name="Google Shape;2702;p7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3" name="Google Shape;2703;p7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4" name="Google Shape;2704;p7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5" name="Google Shape;2705;p7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6" name="Google Shape;2706;p7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7" name="Google Shape;2707;p7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8" name="Google Shape;2708;p7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9" name="Google Shape;2709;p7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0" name="Google Shape;2710;p7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1" name="Google Shape;2711;p7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2" name="Google Shape;2712;p7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3" name="Google Shape;2713;p7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4" name="Google Shape;2714;p7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5" name="Google Shape;2715;p7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6" name="Google Shape;2716;p7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7" name="Google Shape;2717;p7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8" name="Google Shape;2718;p7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9" name="Google Shape;2719;p7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0" name="Google Shape;2720;p7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1" name="Google Shape;2721;p7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2" name="Google Shape;2722;p7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3" name="Google Shape;2723;p7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4" name="Google Shape;2724;p7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5" name="Google Shape;2725;p7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6" name="Google Shape;2726;p7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7" name="Google Shape;2727;p7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8" name="Google Shape;2728;p7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9" name="Google Shape;2729;p7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0" name="Google Shape;2730;p7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1" name="Google Shape;2731;p7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2" name="Google Shape;2732;p7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3" name="Google Shape;2733;p7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4" name="Google Shape;2734;p7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5" name="Google Shape;2735;p7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6" name="Google Shape;2736;p7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7" name="Google Shape;2737;p7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8" name="Google Shape;2738;p7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9" name="Google Shape;2739;p7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0" name="Google Shape;2740;p7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1" name="Google Shape;2741;p7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2" name="Google Shape;2742;p7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3" name="Google Shape;2743;p7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4" name="Google Shape;2744;p7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5" name="Google Shape;2745;p7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6" name="Google Shape;2746;p7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7" name="Google Shape;2747;p7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8" name="Google Shape;2748;p7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9" name="Google Shape;2749;p7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0" name="Google Shape;2750;p7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1" name="Google Shape;2751;p7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2" name="Google Shape;2752;p7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3" name="Google Shape;2753;p7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4" name="Google Shape;2754;p7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5" name="Google Shape;2755;p7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6" name="Google Shape;2756;p7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7" name="Google Shape;2757;p7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8" name="Google Shape;2758;p7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9" name="Google Shape;2759;p7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0" name="Google Shape;2760;p7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1" name="Google Shape;2761;p7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2" name="Google Shape;2762;p7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3" name="Google Shape;2763;p7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4" name="Google Shape;2764;p7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5" name="Google Shape;2765;p7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6" name="Google Shape;2766;p7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7" name="Google Shape;2767;p7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8" name="Google Shape;2768;p7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9" name="Google Shape;2769;p7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0" name="Google Shape;2770;p7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1" name="Google Shape;2771;p7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2" name="Google Shape;2772;p7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3" name="Google Shape;2773;p7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4" name="Google Shape;2774;p7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5" name="Google Shape;2775;p7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6" name="Google Shape;2776;p7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7" name="Google Shape;2777;p7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8" name="Google Shape;2778;p7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9" name="Google Shape;2779;p7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0" name="Google Shape;2780;p7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1" name="Google Shape;2781;p7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2" name="Google Shape;2782;p7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3" name="Google Shape;2783;p7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4" name="Google Shape;2784;p7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5" name="Google Shape;2785;p7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6" name="Google Shape;2786;p7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7" name="Google Shape;2787;p7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8" name="Google Shape;2788;p7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9" name="Google Shape;2789;p7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0" name="Google Shape;2790;p7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1" name="Google Shape;2791;p7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2" name="Google Shape;2792;p7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3" name="Google Shape;2793;p7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4" name="Google Shape;2794;p7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5" name="Google Shape;2795;p7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6" name="Google Shape;2796;p7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7" name="Google Shape;2797;p7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8" name="Google Shape;2798;p7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9" name="Google Shape;2799;p7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0" name="Google Shape;2800;p7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1" name="Google Shape;2801;p7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2" name="Google Shape;2802;p7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3" name="Google Shape;2803;p7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4" name="Google Shape;2804;p7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5" name="Google Shape;2805;p7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6" name="Google Shape;2806;p7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7" name="Google Shape;2807;p7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8" name="Google Shape;2808;p7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9" name="Google Shape;2809;p7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0" name="Google Shape;2810;p7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1" name="Google Shape;2811;p7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2" name="Google Shape;2812;p7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3" name="Google Shape;2813;p7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4" name="Google Shape;2814;p7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5" name="Google Shape;2815;p7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6" name="Google Shape;2816;p7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7" name="Google Shape;2817;p7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8" name="Google Shape;2818;p7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9" name="Google Shape;2819;p7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0" name="Google Shape;2820;p7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1" name="Google Shape;2821;p7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2" name="Google Shape;2822;p7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3" name="Google Shape;2823;p7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4" name="Google Shape;2824;p7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5" name="Google Shape;2825;p7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6" name="Google Shape;2826;p7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7" name="Google Shape;2827;p7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8" name="Google Shape;2828;p7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9" name="Google Shape;2829;p7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0" name="Google Shape;2830;p7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1" name="Google Shape;2831;p7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2" name="Google Shape;2832;p7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3" name="Google Shape;2833;p7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4" name="Google Shape;2834;p7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5" name="Google Shape;2835;p7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6" name="Google Shape;2836;p7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7" name="Google Shape;2837;p7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8" name="Google Shape;2838;p7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9" name="Google Shape;2839;p7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0" name="Google Shape;2840;p7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1" name="Google Shape;2841;p7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2" name="Google Shape;2842;p7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3" name="Google Shape;2843;p7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4" name="Google Shape;2844;p7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5" name="Google Shape;2845;p7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6" name="Google Shape;2846;p7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7" name="Google Shape;2847;p7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8" name="Google Shape;2848;p7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9" name="Google Shape;2849;p7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0" name="Google Shape;2850;p7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1" name="Google Shape;2851;p7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2" name="Google Shape;2852;p7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3" name="Google Shape;2853;p7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4" name="Google Shape;2854;p7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5" name="Google Shape;2855;p7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6" name="Google Shape;2856;p7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7" name="Google Shape;2857;p7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8" name="Google Shape;2858;p7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9" name="Google Shape;2859;p7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0" name="Google Shape;2860;p7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1" name="Google Shape;2861;p7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2" name="Google Shape;2862;p7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3" name="Google Shape;2863;p7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4" name="Google Shape;2864;p7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5" name="Google Shape;2865;p7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6" name="Google Shape;2866;p7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7" name="Google Shape;2867;p7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8" name="Google Shape;2868;p7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9" name="Google Shape;2869;p7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0" name="Google Shape;2870;p7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1" name="Google Shape;2871;p7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2" name="Google Shape;2872;p7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3" name="Google Shape;2873;p7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4" name="Google Shape;2874;p7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5" name="Google Shape;2875;p7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6" name="Google Shape;2876;p7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7" name="Google Shape;2877;p7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8" name="Google Shape;2878;p7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9" name="Google Shape;2879;p7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0" name="Google Shape;2880;p7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1" name="Google Shape;2881;p7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2" name="Google Shape;2882;p7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3" name="Google Shape;2883;p7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4" name="Google Shape;2884;p7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5" name="Google Shape;2885;p7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6" name="Google Shape;2886;p7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7" name="Google Shape;2887;p7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8" name="Google Shape;2888;p7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9" name="Google Shape;2889;p7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0" name="Google Shape;2890;p7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1" name="Google Shape;2891;p7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2" name="Google Shape;2892;p7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3" name="Google Shape;2893;p7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4" name="Google Shape;2894;p7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5" name="Google Shape;2895;p7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6" name="Google Shape;2896;p7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7" name="Google Shape;2897;p7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8" name="Google Shape;2898;p7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9" name="Google Shape;2899;p7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0" name="Google Shape;2900;p7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1" name="Google Shape;2901;p7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2" name="Google Shape;2902;p7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3" name="Google Shape;2903;p7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4" name="Google Shape;2904;p7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5" name="Google Shape;2905;p7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6" name="Google Shape;2906;p7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7" name="Google Shape;2907;p7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8" name="Google Shape;2908;p7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9" name="Google Shape;2909;p7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0" name="Google Shape;2910;p7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1" name="Google Shape;2911;p7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2" name="Google Shape;2912;p7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3" name="Google Shape;2913;p7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4" name="Google Shape;2914;p7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5" name="Google Shape;2915;p7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6" name="Google Shape;2916;p7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7" name="Google Shape;2917;p7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8" name="Google Shape;2918;p7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9" name="Google Shape;2919;p7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0" name="Google Shape;2920;p7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1" name="Google Shape;2921;p7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2" name="Google Shape;2922;p7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3" name="Google Shape;2923;p7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4" name="Google Shape;2924;p7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5" name="Google Shape;2925;p7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6" name="Google Shape;2926;p7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7" name="Google Shape;2927;p7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8" name="Google Shape;2928;p7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9" name="Google Shape;2929;p7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0" name="Google Shape;2930;p7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1" name="Google Shape;2931;p7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2" name="Google Shape;2932;p7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3" name="Google Shape;2933;p7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4" name="Google Shape;2934;p7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5" name="Google Shape;2935;p7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6" name="Google Shape;2936;p7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7" name="Google Shape;2937;p7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8" name="Google Shape;2938;p7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9" name="Google Shape;2939;p7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0" name="Google Shape;2940;p7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1" name="Google Shape;2941;p7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2" name="Google Shape;2942;p7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3" name="Google Shape;2943;p7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4" name="Google Shape;2944;p7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5" name="Google Shape;2945;p7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6" name="Google Shape;2946;p7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7" name="Google Shape;2947;p7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8" name="Google Shape;2948;p7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9" name="Google Shape;2949;p7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0" name="Google Shape;2950;p7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1" name="Google Shape;2951;p7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2" name="Google Shape;2952;p7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3" name="Google Shape;2953;p7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4" name="Google Shape;2954;p7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5" name="Google Shape;2955;p7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6" name="Google Shape;2956;p7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7" name="Google Shape;2957;p7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8" name="Google Shape;2958;p7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9" name="Google Shape;2959;p7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0" name="Google Shape;2960;p7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1" name="Google Shape;2961;p7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2" name="Google Shape;2962;p7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3" name="Google Shape;2963;p7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4" name="Google Shape;2964;p7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5" name="Google Shape;2965;p7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6" name="Google Shape;2966;p7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7" name="Google Shape;2967;p7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8" name="Google Shape;2968;p7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9" name="Google Shape;2969;p7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0" name="Google Shape;2970;p7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1" name="Google Shape;2971;p7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2" name="Google Shape;2972;p7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3" name="Google Shape;2973;p7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4" name="Google Shape;2974;p7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5" name="Google Shape;2975;p7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6" name="Google Shape;2976;p7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7" name="Google Shape;2977;p7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8" name="Google Shape;2978;p7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9" name="Google Shape;2979;p7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0" name="Google Shape;2980;p7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1" name="Google Shape;2981;p7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2" name="Google Shape;2982;p7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3" name="Google Shape;2983;p7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4" name="Google Shape;2984;p7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5" name="Google Shape;2985;p7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6" name="Google Shape;2986;p7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7" name="Google Shape;2987;p7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8" name="Google Shape;2988;p7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9" name="Google Shape;2989;p7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0" name="Google Shape;2990;p7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1" name="Google Shape;2991;p7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2" name="Google Shape;2992;p7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3" name="Google Shape;2993;p7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4" name="Google Shape;2994;p7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5" name="Google Shape;2995;p7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6" name="Google Shape;2996;p7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7" name="Google Shape;2997;p7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8" name="Google Shape;2998;p7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9" name="Google Shape;2999;p7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0" name="Google Shape;3000;p7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1" name="Google Shape;3001;p7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2" name="Google Shape;3002;p7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3" name="Google Shape;3003;p7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4" name="Google Shape;3004;p7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5" name="Google Shape;3005;p7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6" name="Google Shape;3006;p7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7" name="Google Shape;3007;p7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8" name="Google Shape;3008;p7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9" name="Google Shape;3009;p7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0" name="Google Shape;3010;p7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1" name="Google Shape;3011;p7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2" name="Google Shape;3012;p7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3" name="Google Shape;3013;p7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4" name="Google Shape;3014;p7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5" name="Google Shape;3015;p7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6" name="Google Shape;3016;p7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7" name="Google Shape;3017;p7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8" name="Google Shape;3018;p7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9" name="Google Shape;3019;p7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0" name="Google Shape;3020;p7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1" name="Google Shape;3021;p7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2" name="Google Shape;3022;p7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3" name="Google Shape;3023;p7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4" name="Google Shape;3024;p7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5" name="Google Shape;3025;p7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6" name="Google Shape;3026;p7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7" name="Google Shape;3027;p7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8" name="Google Shape;3028;p7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9" name="Google Shape;3029;p7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0" name="Google Shape;3030;p7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1" name="Google Shape;3031;p7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2" name="Google Shape;3032;p7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3" name="Google Shape;3033;p7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4" name="Google Shape;3034;p7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5" name="Google Shape;3035;p7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6" name="Google Shape;3036;p7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7" name="Google Shape;3037;p7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8" name="Google Shape;3038;p7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9" name="Google Shape;3039;p7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0" name="Google Shape;3040;p7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1" name="Google Shape;3041;p7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2" name="Google Shape;3042;p7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3" name="Google Shape;3043;p7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4" name="Google Shape;3044;p7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5" name="Google Shape;3045;p7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6" name="Google Shape;3046;p7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7" name="Google Shape;3047;p7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8" name="Google Shape;3048;p7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9" name="Google Shape;3049;p7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0" name="Google Shape;3050;p7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1" name="Google Shape;3051;p7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2" name="Google Shape;3052;p7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3" name="Google Shape;3053;p7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4" name="Google Shape;3054;p7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5" name="Google Shape;3055;p7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6" name="Google Shape;3056;p7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7" name="Google Shape;3057;p7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8" name="Google Shape;3058;p7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9" name="Google Shape;3059;p7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0" name="Google Shape;3060;p7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1" name="Google Shape;3061;p7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2" name="Google Shape;3062;p7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3" name="Google Shape;3063;p7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4" name="Google Shape;3064;p7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5" name="Google Shape;3065;p7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6" name="Google Shape;3066;p7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7" name="Google Shape;3067;p7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8" name="Google Shape;3068;p7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9" name="Google Shape;3069;p7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0" name="Google Shape;3070;p7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1" name="Google Shape;3071;p7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2" name="Google Shape;3072;p7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3" name="Google Shape;3073;p7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4" name="Google Shape;3074;p7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5" name="Google Shape;3075;p7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6" name="Google Shape;3076;p7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7" name="Google Shape;3077;p7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8" name="Google Shape;3078;p7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9" name="Google Shape;3079;p7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0" name="Google Shape;3080;p7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1" name="Google Shape;3081;p7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2" name="Google Shape;3082;p7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3" name="Google Shape;3083;p7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4" name="Google Shape;3084;p7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5" name="Google Shape;3085;p7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6" name="Google Shape;3086;p7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7" name="Google Shape;3087;p7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8" name="Google Shape;3088;p7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9" name="Google Shape;3089;p7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0" name="Google Shape;3090;p7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1" name="Google Shape;3091;p7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2" name="Google Shape;3092;p7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3" name="Google Shape;3093;p7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4" name="Google Shape;3094;p7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5" name="Google Shape;3095;p7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6" name="Google Shape;3096;p7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7" name="Google Shape;3097;p7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8" name="Google Shape;3098;p7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9" name="Google Shape;3099;p7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0" name="Google Shape;3100;p7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1" name="Google Shape;3101;p7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2" name="Google Shape;3102;p7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3" name="Google Shape;3103;p7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4" name="Google Shape;3104;p7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5" name="Google Shape;3105;p7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6" name="Google Shape;3106;p7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7" name="Google Shape;3107;p7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8" name="Google Shape;3108;p7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9" name="Google Shape;3109;p7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0" name="Google Shape;3110;p7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1" name="Google Shape;3111;p7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2" name="Google Shape;3112;p7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3" name="Google Shape;3113;p7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4" name="Google Shape;3114;p7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5" name="Google Shape;3115;p7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6" name="Google Shape;3116;p7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7" name="Google Shape;3117;p7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8" name="Google Shape;3118;p7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9" name="Google Shape;3119;p7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0" name="Google Shape;3120;p7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1" name="Google Shape;3121;p7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2" name="Google Shape;3122;p7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23" name="Google Shape;3123;p72"/>
          <p:cNvGrpSpPr/>
          <p:nvPr/>
        </p:nvGrpSpPr>
        <p:grpSpPr>
          <a:xfrm>
            <a:off x="11668087" y="1989955"/>
            <a:ext cx="5181680" cy="2760470"/>
            <a:chOff x="233350" y="949250"/>
            <a:chExt cx="7137300" cy="3802300"/>
          </a:xfrm>
        </p:grpSpPr>
        <p:sp>
          <p:nvSpPr>
            <p:cNvPr id="3124" name="Google Shape;3124;p7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5" name="Google Shape;3125;p7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6" name="Google Shape;3126;p7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7" name="Google Shape;3127;p7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8" name="Google Shape;3128;p7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9" name="Google Shape;3129;p7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0" name="Google Shape;3130;p7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1" name="Google Shape;3131;p7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2" name="Google Shape;3132;p7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3" name="Google Shape;3133;p7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4" name="Google Shape;3134;p7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5" name="Google Shape;3135;p7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6" name="Google Shape;3136;p7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7" name="Google Shape;3137;p7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8" name="Google Shape;3138;p7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9" name="Google Shape;3139;p7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0" name="Google Shape;3140;p7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1" name="Google Shape;3141;p7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2" name="Google Shape;3142;p7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3" name="Google Shape;3143;p7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4" name="Google Shape;3144;p7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5" name="Google Shape;3145;p7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6" name="Google Shape;3146;p7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7" name="Google Shape;3147;p7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8" name="Google Shape;3148;p7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9" name="Google Shape;3149;p7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0" name="Google Shape;3150;p7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1" name="Google Shape;3151;p7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2" name="Google Shape;3152;p7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3" name="Google Shape;3153;p7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4" name="Google Shape;3154;p7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5" name="Google Shape;3155;p7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6" name="Google Shape;3156;p7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7" name="Google Shape;3157;p7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8" name="Google Shape;3158;p7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9" name="Google Shape;3159;p7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0" name="Google Shape;3160;p7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1" name="Google Shape;3161;p7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2" name="Google Shape;3162;p7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3" name="Google Shape;3163;p7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4" name="Google Shape;3164;p7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5" name="Google Shape;3165;p7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6" name="Google Shape;3166;p7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7" name="Google Shape;3167;p7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8" name="Google Shape;3168;p7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9" name="Google Shape;3169;p7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0" name="Google Shape;3170;p7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1" name="Google Shape;3171;p7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2" name="Google Shape;3172;p7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3" name="Google Shape;3173;p7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4" name="Google Shape;3174;p7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75" name="Google Shape;3175;p72"/>
          <p:cNvGrpSpPr/>
          <p:nvPr/>
        </p:nvGrpSpPr>
        <p:grpSpPr>
          <a:xfrm>
            <a:off x="15296945" y="6079501"/>
            <a:ext cx="208461" cy="640681"/>
            <a:chOff x="7564426" y="3224343"/>
            <a:chExt cx="119985" cy="368801"/>
          </a:xfrm>
        </p:grpSpPr>
        <p:sp>
          <p:nvSpPr>
            <p:cNvPr id="3176" name="Google Shape;3176;p7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7" name="Google Shape;3177;p7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78" name="Google Shape;3178;p72"/>
          <p:cNvGrpSpPr/>
          <p:nvPr/>
        </p:nvGrpSpPr>
        <p:grpSpPr>
          <a:xfrm>
            <a:off x="14695921" y="6067703"/>
            <a:ext cx="378977" cy="664264"/>
            <a:chOff x="8370831" y="3202002"/>
            <a:chExt cx="218129" cy="382376"/>
          </a:xfrm>
        </p:grpSpPr>
        <p:sp>
          <p:nvSpPr>
            <p:cNvPr id="3179" name="Google Shape;3179;p7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0" name="Google Shape;3180;p7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81" name="Google Shape;3181;p72"/>
          <p:cNvGrpSpPr/>
          <p:nvPr/>
        </p:nvGrpSpPr>
        <p:grpSpPr>
          <a:xfrm>
            <a:off x="16142700" y="6889967"/>
            <a:ext cx="618859" cy="534000"/>
            <a:chOff x="6742064" y="3750480"/>
            <a:chExt cx="399315" cy="344560"/>
          </a:xfrm>
        </p:grpSpPr>
        <p:sp>
          <p:nvSpPr>
            <p:cNvPr id="3182" name="Google Shape;3182;p7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3" name="Google Shape;3183;p7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84" name="Google Shape;3184;p72"/>
          <p:cNvGrpSpPr/>
          <p:nvPr/>
        </p:nvGrpSpPr>
        <p:grpSpPr>
          <a:xfrm>
            <a:off x="15220738" y="7592062"/>
            <a:ext cx="360874" cy="563216"/>
            <a:chOff x="7248525" y="3739696"/>
            <a:chExt cx="230531" cy="359790"/>
          </a:xfrm>
        </p:grpSpPr>
        <p:sp>
          <p:nvSpPr>
            <p:cNvPr id="3185" name="Google Shape;3185;p7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6" name="Google Shape;3186;p7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87" name="Google Shape;3187;p72"/>
          <p:cNvGrpSpPr/>
          <p:nvPr/>
        </p:nvGrpSpPr>
        <p:grpSpPr>
          <a:xfrm>
            <a:off x="15712577" y="6878511"/>
            <a:ext cx="325792" cy="557419"/>
            <a:chOff x="7601242" y="3729267"/>
            <a:chExt cx="222566" cy="380803"/>
          </a:xfrm>
        </p:grpSpPr>
        <p:sp>
          <p:nvSpPr>
            <p:cNvPr id="3188" name="Google Shape;3188;p7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9" name="Google Shape;3189;p7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190" name="Google Shape;3190;p72"/>
          <p:cNvSpPr/>
          <p:nvPr/>
        </p:nvSpPr>
        <p:spPr>
          <a:xfrm>
            <a:off x="15644629" y="6103224"/>
            <a:ext cx="461688" cy="593150"/>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191" name="Google Shape;3191;p72"/>
          <p:cNvGrpSpPr/>
          <p:nvPr/>
        </p:nvGrpSpPr>
        <p:grpSpPr>
          <a:xfrm>
            <a:off x="14691868" y="6880791"/>
            <a:ext cx="387085" cy="551980"/>
            <a:chOff x="8304647" y="3738687"/>
            <a:chExt cx="225076" cy="320956"/>
          </a:xfrm>
        </p:grpSpPr>
        <p:sp>
          <p:nvSpPr>
            <p:cNvPr id="3192" name="Google Shape;3192;p7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3" name="Google Shape;3193;p7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4" name="Google Shape;3194;p7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95" name="Google Shape;3195;p72"/>
          <p:cNvGrpSpPr/>
          <p:nvPr/>
        </p:nvGrpSpPr>
        <p:grpSpPr>
          <a:xfrm>
            <a:off x="15236853" y="6880791"/>
            <a:ext cx="356983" cy="551980"/>
            <a:chOff x="8615101" y="3738687"/>
            <a:chExt cx="207573" cy="320956"/>
          </a:xfrm>
        </p:grpSpPr>
        <p:sp>
          <p:nvSpPr>
            <p:cNvPr id="3196" name="Google Shape;3196;p7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7" name="Google Shape;3197;p7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8" name="Google Shape;3198;p7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199" name="Google Shape;3199;p72"/>
          <p:cNvSpPr/>
          <p:nvPr/>
        </p:nvSpPr>
        <p:spPr>
          <a:xfrm>
            <a:off x="16229732" y="6060558"/>
            <a:ext cx="444795" cy="577387"/>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3200" name="Google Shape;3200;p72"/>
          <p:cNvGrpSpPr/>
          <p:nvPr/>
        </p:nvGrpSpPr>
        <p:grpSpPr>
          <a:xfrm>
            <a:off x="12026262" y="7123767"/>
            <a:ext cx="1115341" cy="1022566"/>
            <a:chOff x="6015419" y="3716859"/>
            <a:chExt cx="557671" cy="511283"/>
          </a:xfrm>
        </p:grpSpPr>
        <p:sp>
          <p:nvSpPr>
            <p:cNvPr id="3201" name="Google Shape;3201;p7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202" name="Google Shape;3202;p72"/>
            <p:cNvGrpSpPr/>
            <p:nvPr/>
          </p:nvGrpSpPr>
          <p:grpSpPr>
            <a:xfrm>
              <a:off x="6036094" y="3716980"/>
              <a:ext cx="529860" cy="510468"/>
              <a:chOff x="6036094" y="3716980"/>
              <a:chExt cx="529860" cy="510468"/>
            </a:xfrm>
          </p:grpSpPr>
          <p:sp>
            <p:nvSpPr>
              <p:cNvPr id="3203" name="Google Shape;3203;p7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4" name="Google Shape;3204;p7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5" name="Google Shape;3205;p7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6" name="Google Shape;3206;p7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7" name="Google Shape;3207;p7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8" name="Google Shape;3208;p7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9" name="Google Shape;3209;p7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0" name="Google Shape;3210;p7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1" name="Google Shape;3211;p7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2" name="Google Shape;3212;p7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213" name="Google Shape;3213;p72"/>
          <p:cNvGrpSpPr/>
          <p:nvPr/>
        </p:nvGrpSpPr>
        <p:grpSpPr>
          <a:xfrm>
            <a:off x="13284033" y="5837305"/>
            <a:ext cx="1152604" cy="1023743"/>
            <a:chOff x="6644304" y="3073628"/>
            <a:chExt cx="576302" cy="511871"/>
          </a:xfrm>
        </p:grpSpPr>
        <p:sp>
          <p:nvSpPr>
            <p:cNvPr id="3214" name="Google Shape;3214;p7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215" name="Google Shape;3215;p72"/>
            <p:cNvGrpSpPr/>
            <p:nvPr/>
          </p:nvGrpSpPr>
          <p:grpSpPr>
            <a:xfrm>
              <a:off x="6712169" y="3085440"/>
              <a:ext cx="481622" cy="494913"/>
              <a:chOff x="6712169" y="3085440"/>
              <a:chExt cx="481622" cy="494913"/>
            </a:xfrm>
          </p:grpSpPr>
          <p:sp>
            <p:nvSpPr>
              <p:cNvPr id="3216" name="Google Shape;3216;p7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7" name="Google Shape;3217;p7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8" name="Google Shape;3218;p7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9" name="Google Shape;3219;p7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0" name="Google Shape;3220;p7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221" name="Google Shape;3221;p7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2" name="Google Shape;3222;p7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3" name="Google Shape;3223;p7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224" name="Google Shape;3224;p72"/>
          <p:cNvSpPr/>
          <p:nvPr/>
        </p:nvSpPr>
        <p:spPr>
          <a:xfrm>
            <a:off x="13972101" y="5870563"/>
            <a:ext cx="48537" cy="22009"/>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225" name="Google Shape;3225;p72"/>
          <p:cNvGrpSpPr/>
          <p:nvPr/>
        </p:nvGrpSpPr>
        <p:grpSpPr>
          <a:xfrm>
            <a:off x="13299734" y="7123295"/>
            <a:ext cx="1121261" cy="1022705"/>
            <a:chOff x="6652154" y="3716623"/>
            <a:chExt cx="560631" cy="511352"/>
          </a:xfrm>
        </p:grpSpPr>
        <p:sp>
          <p:nvSpPr>
            <p:cNvPr id="3226" name="Google Shape;3226;p7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227" name="Google Shape;3227;p72"/>
            <p:cNvGrpSpPr/>
            <p:nvPr/>
          </p:nvGrpSpPr>
          <p:grpSpPr>
            <a:xfrm>
              <a:off x="6669657" y="3716715"/>
              <a:ext cx="466779" cy="464290"/>
              <a:chOff x="6669657" y="3716715"/>
              <a:chExt cx="466779" cy="464290"/>
            </a:xfrm>
          </p:grpSpPr>
          <p:sp>
            <p:nvSpPr>
              <p:cNvPr id="3228" name="Google Shape;3228;p7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9" name="Google Shape;3229;p7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0" name="Google Shape;3230;p7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1" name="Google Shape;3231;p7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2" name="Google Shape;3232;p7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3" name="Google Shape;3233;p7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4" name="Google Shape;3234;p7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5" name="Google Shape;3235;p7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6" name="Google Shape;3236;p7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7" name="Google Shape;3237;p7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8" name="Google Shape;3238;p7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9" name="Google Shape;3239;p7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0" name="Google Shape;3240;p7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241" name="Google Shape;3241;p72"/>
          <p:cNvGrpSpPr/>
          <p:nvPr/>
        </p:nvGrpSpPr>
        <p:grpSpPr>
          <a:xfrm>
            <a:off x="15687916" y="7686113"/>
            <a:ext cx="375115" cy="375115"/>
            <a:chOff x="8565775" y="671075"/>
            <a:chExt cx="441000" cy="441000"/>
          </a:xfrm>
        </p:grpSpPr>
        <p:sp>
          <p:nvSpPr>
            <p:cNvPr id="3242" name="Google Shape;3242;p7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3" name="Google Shape;3243;p72"/>
            <p:cNvSpPr/>
            <p:nvPr/>
          </p:nvSpPr>
          <p:spPr>
            <a:xfrm>
              <a:off x="8706625" y="811925"/>
              <a:ext cx="159300" cy="159300"/>
            </a:xfrm>
            <a:prstGeom prst="ellipse">
              <a:avLst/>
            </a:pr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244" name="Google Shape;3244;p72"/>
          <p:cNvSpPr/>
          <p:nvPr/>
        </p:nvSpPr>
        <p:spPr>
          <a:xfrm>
            <a:off x="16290345" y="7677954"/>
            <a:ext cx="387365" cy="391433"/>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5" name="Google Shape;3245;p72"/>
          <p:cNvSpPr/>
          <p:nvPr/>
        </p:nvSpPr>
        <p:spPr>
          <a:xfrm flipH="1">
            <a:off x="14706821" y="7610865"/>
            <a:ext cx="357177" cy="52561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246" name="Google Shape;3246;p72"/>
          <p:cNvGrpSpPr/>
          <p:nvPr/>
        </p:nvGrpSpPr>
        <p:grpSpPr>
          <a:xfrm>
            <a:off x="11995626" y="5842549"/>
            <a:ext cx="1175741" cy="1024746"/>
            <a:chOff x="6000100" y="3076250"/>
            <a:chExt cx="587871" cy="512373"/>
          </a:xfrm>
        </p:grpSpPr>
        <p:sp>
          <p:nvSpPr>
            <p:cNvPr id="3247" name="Google Shape;3247;p7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248" name="Google Shape;3248;p72"/>
            <p:cNvGrpSpPr/>
            <p:nvPr/>
          </p:nvGrpSpPr>
          <p:grpSpPr>
            <a:xfrm>
              <a:off x="6031360" y="3076713"/>
              <a:ext cx="539107" cy="480965"/>
              <a:chOff x="6031360" y="3076713"/>
              <a:chExt cx="539107" cy="480965"/>
            </a:xfrm>
          </p:grpSpPr>
          <p:sp>
            <p:nvSpPr>
              <p:cNvPr id="3249" name="Google Shape;3249;p7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0" name="Google Shape;3250;p7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1" name="Google Shape;3251;p7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2" name="Google Shape;3252;p7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3" name="Google Shape;3253;p7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4" name="Google Shape;3254;p7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5" name="Google Shape;3255;p7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256" name="Google Shape;3256;p72"/>
          <p:cNvGrpSpPr/>
          <p:nvPr/>
        </p:nvGrpSpPr>
        <p:grpSpPr>
          <a:xfrm>
            <a:off x="6833609" y="1805176"/>
            <a:ext cx="4620761" cy="2977775"/>
            <a:chOff x="229225" y="549050"/>
            <a:chExt cx="7161750" cy="4615275"/>
          </a:xfrm>
        </p:grpSpPr>
        <p:sp>
          <p:nvSpPr>
            <p:cNvPr id="3257" name="Google Shape;3257;p72"/>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8" name="Google Shape;3258;p72"/>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9" name="Google Shape;3259;p72"/>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0" name="Google Shape;3260;p72"/>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1" name="Google Shape;3261;p72"/>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2" name="Google Shape;3262;p72"/>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3" name="Google Shape;3263;p72"/>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4" name="Google Shape;3264;p72"/>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5" name="Google Shape;3265;p72"/>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6" name="Google Shape;3266;p72"/>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7" name="Google Shape;3267;p72"/>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8" name="Google Shape;3268;p72"/>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9" name="Google Shape;3269;p72"/>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0" name="Google Shape;3270;p72"/>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1" name="Google Shape;3271;p72"/>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2" name="Google Shape;3272;p72"/>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3" name="Google Shape;3273;p72"/>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4" name="Google Shape;3274;p72"/>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5" name="Google Shape;3275;p72"/>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6" name="Google Shape;3276;p72"/>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7" name="Google Shape;3277;p72"/>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8" name="Google Shape;3278;p72"/>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9" name="Google Shape;3279;p72"/>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0" name="Google Shape;3280;p72"/>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1" name="Google Shape;3281;p72"/>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2" name="Google Shape;3282;p72"/>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3" name="Google Shape;3283;p72"/>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4" name="Google Shape;3284;p72"/>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5" name="Google Shape;3285;p72"/>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6" name="Google Shape;3286;p72"/>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7" name="Google Shape;3287;p72"/>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8" name="Google Shape;3288;p72"/>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9" name="Google Shape;3289;p72"/>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0" name="Google Shape;3290;p72"/>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1" name="Google Shape;3291;p72"/>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2" name="Google Shape;3292;p72"/>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3" name="Google Shape;3293;p72"/>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4" name="Google Shape;3294;p72"/>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5" name="Google Shape;3295;p72"/>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6" name="Google Shape;3296;p72"/>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7" name="Google Shape;3297;p72"/>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8" name="Google Shape;3298;p72"/>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9" name="Google Shape;3299;p72"/>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0" name="Google Shape;3300;p72"/>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1" name="Google Shape;3301;p72"/>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2" name="Google Shape;3302;p72"/>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3" name="Google Shape;3303;p72"/>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4" name="Google Shape;3304;p72"/>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5" name="Google Shape;3305;p72"/>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6" name="Google Shape;3306;p72"/>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7" name="Google Shape;3307;p72"/>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8" name="Google Shape;3308;p72"/>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9" name="Google Shape;3309;p72"/>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0" name="Google Shape;3310;p72"/>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1" name="Google Shape;3311;p72"/>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2" name="Google Shape;3312;p72"/>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3" name="Google Shape;3313;p72"/>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4" name="Google Shape;3314;p72"/>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5" name="Google Shape;3315;p72"/>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6" name="Google Shape;3316;p72"/>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7" name="Google Shape;3317;p72"/>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8" name="Google Shape;3318;p72"/>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9" name="Google Shape;3319;p72"/>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0" name="Google Shape;3320;p72"/>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1" name="Google Shape;3321;p72"/>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2" name="Google Shape;3322;p72"/>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3" name="Google Shape;3323;p72"/>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4" name="Google Shape;3324;p72"/>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5" name="Google Shape;3325;p72"/>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6" name="Google Shape;3326;p72"/>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7" name="Google Shape;3327;p72"/>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8" name="Google Shape;3328;p72"/>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9" name="Google Shape;3329;p72"/>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0" name="Google Shape;3330;p72"/>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1" name="Google Shape;3331;p72"/>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2" name="Google Shape;3332;p72"/>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3" name="Google Shape;3333;p72"/>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4" name="Google Shape;3334;p72"/>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5" name="Google Shape;3335;p72"/>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6" name="Google Shape;3336;p72"/>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7" name="Google Shape;3337;p72"/>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8" name="Google Shape;3338;p72"/>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9" name="Google Shape;3339;p72"/>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0" name="Google Shape;3340;p72"/>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1" name="Google Shape;3341;p72"/>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2" name="Google Shape;3342;p72"/>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3" name="Google Shape;3343;p72"/>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4" name="Google Shape;3344;p72"/>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5" name="Google Shape;3345;p72"/>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6" name="Google Shape;3346;p72"/>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7" name="Google Shape;3347;p72"/>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8" name="Google Shape;3348;p72"/>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9" name="Google Shape;3349;p72"/>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0" name="Google Shape;3350;p72"/>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1" name="Google Shape;3351;p72"/>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2" name="Google Shape;3352;p72"/>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3" name="Google Shape;3353;p72"/>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4" name="Google Shape;3354;p72"/>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5" name="Google Shape;3355;p72"/>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6" name="Google Shape;3356;p72"/>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7" name="Google Shape;3357;p72"/>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8" name="Google Shape;3358;p72"/>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9" name="Google Shape;3359;p72"/>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0" name="Google Shape;3360;p72"/>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1" name="Google Shape;3361;p72"/>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2" name="Google Shape;3362;p72"/>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3" name="Google Shape;3363;p72"/>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4" name="Google Shape;3364;p72"/>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5" name="Google Shape;3365;p72"/>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6" name="Google Shape;3366;p72"/>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7" name="Google Shape;3367;p72"/>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8" name="Google Shape;3368;p72"/>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9" name="Google Shape;3369;p72"/>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0" name="Google Shape;3370;p72"/>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1" name="Google Shape;3371;p72"/>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2" name="Google Shape;3372;p72"/>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3" name="Google Shape;3373;p72"/>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374" name="Google Shape;3374;p72"/>
          <p:cNvGrpSpPr/>
          <p:nvPr/>
        </p:nvGrpSpPr>
        <p:grpSpPr>
          <a:xfrm>
            <a:off x="7029444" y="5664970"/>
            <a:ext cx="4620564" cy="2748443"/>
            <a:chOff x="238125" y="732525"/>
            <a:chExt cx="7130500" cy="4241425"/>
          </a:xfrm>
        </p:grpSpPr>
        <p:sp>
          <p:nvSpPr>
            <p:cNvPr id="3375" name="Google Shape;3375;p72"/>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6" name="Google Shape;3376;p72"/>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7" name="Google Shape;3377;p72"/>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8" name="Google Shape;3378;p72"/>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9" name="Google Shape;3379;p72"/>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0" name="Google Shape;3380;p72"/>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1" name="Google Shape;3381;p72"/>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2" name="Google Shape;3382;p72"/>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3" name="Google Shape;3383;p72"/>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4" name="Google Shape;3384;p72"/>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5" name="Google Shape;3385;p72"/>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6" name="Google Shape;3386;p72"/>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7" name="Google Shape;3387;p72"/>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8" name="Google Shape;3388;p72"/>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9" name="Google Shape;3389;p72"/>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0" name="Google Shape;3390;p72"/>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1" name="Google Shape;3391;p72"/>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2" name="Google Shape;3392;p72"/>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3" name="Google Shape;3393;p72"/>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4" name="Google Shape;3394;p72"/>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5" name="Google Shape;3395;p72"/>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6" name="Google Shape;3396;p72"/>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7" name="Google Shape;3397;p72"/>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8" name="Google Shape;3398;p72"/>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9" name="Google Shape;3399;p72"/>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0" name="Google Shape;3400;p72"/>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1" name="Google Shape;3401;p72"/>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2" name="Google Shape;3402;p72"/>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3" name="Google Shape;3403;p72"/>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4" name="Google Shape;3404;p72"/>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5" name="Google Shape;3405;p72"/>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6" name="Google Shape;3406;p72"/>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7" name="Google Shape;3407;p72"/>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8" name="Google Shape;3408;p72"/>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9" name="Google Shape;3409;p72"/>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0" name="Google Shape;3410;p72"/>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1" name="Google Shape;3411;p72"/>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2" name="Google Shape;3412;p72"/>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3" name="Google Shape;3413;p72"/>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4" name="Google Shape;3414;p72"/>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5" name="Google Shape;3415;p72"/>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6" name="Google Shape;3416;p72"/>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7" name="Google Shape;3417;p72"/>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8" name="Google Shape;3418;p72"/>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9" name="Google Shape;3419;p72"/>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0" name="Google Shape;3420;p72"/>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1" name="Google Shape;3421;p72"/>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2" name="Google Shape;3422;p72"/>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3" name="Google Shape;3423;p72"/>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4" name="Google Shape;3424;p72"/>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5" name="Google Shape;3425;p72"/>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6" name="Google Shape;3426;p72"/>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7" name="Google Shape;3427;p72"/>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8" name="Google Shape;3428;p72"/>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9" name="Google Shape;3429;p72"/>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0" name="Google Shape;3430;p72"/>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1" name="Google Shape;3431;p72"/>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2" name="Google Shape;3432;p72"/>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3" name="Google Shape;3433;p72"/>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4" name="Google Shape;3434;p72"/>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5" name="Google Shape;3435;p72"/>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6" name="Google Shape;3436;p72"/>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7" name="Google Shape;3437;p72"/>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8" name="Google Shape;3438;p72"/>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9" name="Google Shape;3439;p72"/>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0" name="Google Shape;3440;p72"/>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1" name="Google Shape;3441;p72"/>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2" name="Google Shape;3442;p72"/>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3" name="Google Shape;3443;p72"/>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4" name="Google Shape;3444;p72"/>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5" name="Google Shape;3445;p72"/>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6" name="Google Shape;3446;p72"/>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7" name="Google Shape;3447;p72"/>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8" name="Google Shape;3448;p72"/>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9" name="Google Shape;3449;p72"/>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0" name="Google Shape;3450;p72"/>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1" name="Google Shape;3451;p72"/>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2" name="Google Shape;3452;p72"/>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3" name="Google Shape;3453;p72"/>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4" name="Google Shape;3454;p72"/>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5" name="Google Shape;3455;p72"/>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6" name="Google Shape;3456;p72"/>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7" name="Google Shape;3457;p72"/>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8" name="Google Shape;3458;p72"/>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9" name="Google Shape;3459;p72"/>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0" name="Google Shape;3460;p72"/>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1" name="Google Shape;3461;p72"/>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2" name="Google Shape;3462;p72"/>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3" name="Google Shape;3463;p72"/>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4" name="Google Shape;3464;p72"/>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5" name="Google Shape;3465;p72"/>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6" name="Google Shape;3466;p72"/>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7" name="Google Shape;3467;p72"/>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8" name="Google Shape;3468;p72"/>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9" name="Google Shape;3469;p72"/>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0" name="Google Shape;3470;p72"/>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1" name="Google Shape;3471;p72"/>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2" name="Google Shape;3472;p72"/>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3" name="Google Shape;3473;p72"/>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4" name="Google Shape;3474;p72"/>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5" name="Google Shape;3475;p72"/>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6" name="Google Shape;3476;p72"/>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7" name="Google Shape;3477;p72"/>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8" name="Google Shape;3478;p72"/>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9" name="Google Shape;3479;p72"/>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0" name="Google Shape;3480;p72"/>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1" name="Google Shape;3481;p72"/>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2" name="Google Shape;3482;p72"/>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3" name="Google Shape;3483;p72"/>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4" name="Google Shape;3484;p72"/>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5" name="Google Shape;3485;p72"/>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6" name="Google Shape;3486;p72"/>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7" name="Google Shape;3487;p72"/>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8" name="Google Shape;3488;p72"/>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7"/>
          <p:cNvSpPr txBox="1"/>
          <p:nvPr>
            <p:ph type="title"/>
          </p:nvPr>
        </p:nvSpPr>
        <p:spPr>
          <a:xfrm>
            <a:off x="1440000" y="3749750"/>
            <a:ext cx="48882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About us</a:t>
            </a:r>
            <a:endParaRPr/>
          </a:p>
        </p:txBody>
      </p:sp>
      <p:sp>
        <p:nvSpPr>
          <p:cNvPr id="288" name="Google Shape;288;p37"/>
          <p:cNvSpPr txBox="1"/>
          <p:nvPr>
            <p:ph idx="2" type="title"/>
          </p:nvPr>
        </p:nvSpPr>
        <p:spPr>
          <a:xfrm>
            <a:off x="1440000" y="2661150"/>
            <a:ext cx="2550600" cy="1186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01</a:t>
            </a:r>
            <a:endParaRPr/>
          </a:p>
        </p:txBody>
      </p:sp>
      <p:sp>
        <p:nvSpPr>
          <p:cNvPr id="289" name="Google Shape;289;p37"/>
          <p:cNvSpPr txBox="1"/>
          <p:nvPr>
            <p:ph idx="1" type="subTitle"/>
          </p:nvPr>
        </p:nvSpPr>
        <p:spPr>
          <a:xfrm>
            <a:off x="1440000" y="4651625"/>
            <a:ext cx="4888200" cy="969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You can describe the topic of the section here</a:t>
            </a:r>
            <a:endParaRPr/>
          </a:p>
        </p:txBody>
      </p:sp>
      <p:sp>
        <p:nvSpPr>
          <p:cNvPr id="290" name="Google Shape;290;p37"/>
          <p:cNvSpPr txBox="1"/>
          <p:nvPr>
            <p:ph idx="3" type="title"/>
          </p:nvPr>
        </p:nvSpPr>
        <p:spPr>
          <a:xfrm>
            <a:off x="6654600" y="3749750"/>
            <a:ext cx="51942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Market analysis</a:t>
            </a:r>
            <a:endParaRPr/>
          </a:p>
        </p:txBody>
      </p:sp>
      <p:sp>
        <p:nvSpPr>
          <p:cNvPr id="291" name="Google Shape;291;p37"/>
          <p:cNvSpPr txBox="1"/>
          <p:nvPr>
            <p:ph idx="4" type="title"/>
          </p:nvPr>
        </p:nvSpPr>
        <p:spPr>
          <a:xfrm>
            <a:off x="6654600" y="2661150"/>
            <a:ext cx="2550600" cy="1186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02</a:t>
            </a:r>
            <a:endParaRPr/>
          </a:p>
        </p:txBody>
      </p:sp>
      <p:sp>
        <p:nvSpPr>
          <p:cNvPr id="292" name="Google Shape;292;p37"/>
          <p:cNvSpPr txBox="1"/>
          <p:nvPr>
            <p:ph idx="5" type="subTitle"/>
          </p:nvPr>
        </p:nvSpPr>
        <p:spPr>
          <a:xfrm>
            <a:off x="6654600" y="4658600"/>
            <a:ext cx="5194200" cy="969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You can describe the topic of the section here</a:t>
            </a:r>
            <a:endParaRPr/>
          </a:p>
        </p:txBody>
      </p:sp>
      <p:sp>
        <p:nvSpPr>
          <p:cNvPr id="293" name="Google Shape;293;p37"/>
          <p:cNvSpPr txBox="1"/>
          <p:nvPr>
            <p:ph idx="6" type="title"/>
          </p:nvPr>
        </p:nvSpPr>
        <p:spPr>
          <a:xfrm>
            <a:off x="12175200" y="3749750"/>
            <a:ext cx="48882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Goals &amp; strategy</a:t>
            </a:r>
            <a:endParaRPr/>
          </a:p>
        </p:txBody>
      </p:sp>
      <p:sp>
        <p:nvSpPr>
          <p:cNvPr id="294" name="Google Shape;294;p37"/>
          <p:cNvSpPr txBox="1"/>
          <p:nvPr>
            <p:ph idx="7" type="title"/>
          </p:nvPr>
        </p:nvSpPr>
        <p:spPr>
          <a:xfrm>
            <a:off x="12175200" y="2661150"/>
            <a:ext cx="2550600" cy="1186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03</a:t>
            </a:r>
            <a:endParaRPr/>
          </a:p>
        </p:txBody>
      </p:sp>
      <p:sp>
        <p:nvSpPr>
          <p:cNvPr id="295" name="Google Shape;295;p37"/>
          <p:cNvSpPr txBox="1"/>
          <p:nvPr>
            <p:ph idx="8" type="subTitle"/>
          </p:nvPr>
        </p:nvSpPr>
        <p:spPr>
          <a:xfrm>
            <a:off x="12175200" y="4658600"/>
            <a:ext cx="4888200" cy="969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You can describe the topic of the section here</a:t>
            </a:r>
            <a:endParaRPr/>
          </a:p>
        </p:txBody>
      </p:sp>
      <p:sp>
        <p:nvSpPr>
          <p:cNvPr id="296" name="Google Shape;296;p37"/>
          <p:cNvSpPr txBox="1"/>
          <p:nvPr>
            <p:ph idx="9" type="title"/>
          </p:nvPr>
        </p:nvSpPr>
        <p:spPr>
          <a:xfrm>
            <a:off x="1440000" y="7328550"/>
            <a:ext cx="48882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Content plan</a:t>
            </a:r>
            <a:endParaRPr/>
          </a:p>
        </p:txBody>
      </p:sp>
      <p:sp>
        <p:nvSpPr>
          <p:cNvPr id="297" name="Google Shape;297;p37"/>
          <p:cNvSpPr txBox="1"/>
          <p:nvPr>
            <p:ph idx="13" type="title"/>
          </p:nvPr>
        </p:nvSpPr>
        <p:spPr>
          <a:xfrm>
            <a:off x="1440000" y="6239950"/>
            <a:ext cx="2550600" cy="1186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04</a:t>
            </a:r>
            <a:endParaRPr/>
          </a:p>
        </p:txBody>
      </p:sp>
      <p:sp>
        <p:nvSpPr>
          <p:cNvPr id="298" name="Google Shape;298;p37"/>
          <p:cNvSpPr txBox="1"/>
          <p:nvPr>
            <p:ph idx="14" type="subTitle"/>
          </p:nvPr>
        </p:nvSpPr>
        <p:spPr>
          <a:xfrm>
            <a:off x="1440000" y="8237400"/>
            <a:ext cx="4888200" cy="969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You can describe the topic of the section here</a:t>
            </a:r>
            <a:endParaRPr/>
          </a:p>
        </p:txBody>
      </p:sp>
      <p:sp>
        <p:nvSpPr>
          <p:cNvPr id="299" name="Google Shape;299;p37"/>
          <p:cNvSpPr txBox="1"/>
          <p:nvPr>
            <p:ph idx="15" type="title"/>
          </p:nvPr>
        </p:nvSpPr>
        <p:spPr>
          <a:xfrm>
            <a:off x="6654600" y="7328550"/>
            <a:ext cx="51942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Budget</a:t>
            </a:r>
            <a:endParaRPr/>
          </a:p>
        </p:txBody>
      </p:sp>
      <p:sp>
        <p:nvSpPr>
          <p:cNvPr id="300" name="Google Shape;300;p37"/>
          <p:cNvSpPr txBox="1"/>
          <p:nvPr>
            <p:ph idx="16" type="title"/>
          </p:nvPr>
        </p:nvSpPr>
        <p:spPr>
          <a:xfrm>
            <a:off x="6654600" y="6239950"/>
            <a:ext cx="2550600" cy="1186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05</a:t>
            </a:r>
            <a:endParaRPr/>
          </a:p>
        </p:txBody>
      </p:sp>
      <p:sp>
        <p:nvSpPr>
          <p:cNvPr id="301" name="Google Shape;301;p37"/>
          <p:cNvSpPr txBox="1"/>
          <p:nvPr>
            <p:ph idx="17" type="subTitle"/>
          </p:nvPr>
        </p:nvSpPr>
        <p:spPr>
          <a:xfrm>
            <a:off x="6654600" y="8237400"/>
            <a:ext cx="5194200" cy="969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You can describe the topic of the section here</a:t>
            </a:r>
            <a:endParaRPr/>
          </a:p>
        </p:txBody>
      </p:sp>
      <p:sp>
        <p:nvSpPr>
          <p:cNvPr id="302" name="Google Shape;302;p37"/>
          <p:cNvSpPr txBox="1"/>
          <p:nvPr>
            <p:ph idx="18" type="title"/>
          </p:nvPr>
        </p:nvSpPr>
        <p:spPr>
          <a:xfrm>
            <a:off x="12175200" y="7328550"/>
            <a:ext cx="4888200" cy="105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KPI overview</a:t>
            </a:r>
            <a:endParaRPr/>
          </a:p>
        </p:txBody>
      </p:sp>
      <p:sp>
        <p:nvSpPr>
          <p:cNvPr id="303" name="Google Shape;303;p37"/>
          <p:cNvSpPr txBox="1"/>
          <p:nvPr>
            <p:ph idx="19" type="title"/>
          </p:nvPr>
        </p:nvSpPr>
        <p:spPr>
          <a:xfrm>
            <a:off x="12175200" y="6239950"/>
            <a:ext cx="2668200" cy="1186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06</a:t>
            </a:r>
            <a:endParaRPr/>
          </a:p>
        </p:txBody>
      </p:sp>
      <p:sp>
        <p:nvSpPr>
          <p:cNvPr id="304" name="Google Shape;304;p37"/>
          <p:cNvSpPr txBox="1"/>
          <p:nvPr>
            <p:ph idx="20" type="subTitle"/>
          </p:nvPr>
        </p:nvSpPr>
        <p:spPr>
          <a:xfrm>
            <a:off x="12175200" y="8237400"/>
            <a:ext cx="4888200" cy="969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You can describe the topic of the section here</a:t>
            </a:r>
            <a:endParaRPr/>
          </a:p>
        </p:txBody>
      </p:sp>
      <p:sp>
        <p:nvSpPr>
          <p:cNvPr id="305" name="Google Shape;305;p37"/>
          <p:cNvSpPr txBox="1"/>
          <p:nvPr>
            <p:ph idx="21" type="title"/>
          </p:nvPr>
        </p:nvSpPr>
        <p:spPr>
          <a:xfrm>
            <a:off x="1440000" y="890050"/>
            <a:ext cx="15408000" cy="114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Table of contents</a:t>
            </a:r>
            <a:endParaRPr/>
          </a:p>
        </p:txBody>
      </p:sp>
      <p:sp>
        <p:nvSpPr>
          <p:cNvPr id="306" name="Google Shape;306;p37"/>
          <p:cNvSpPr/>
          <p:nvPr/>
        </p:nvSpPr>
        <p:spPr>
          <a:xfrm>
            <a:off x="4608750" y="-1595500"/>
            <a:ext cx="4057800" cy="441600"/>
          </a:xfrm>
          <a:prstGeom prst="rect">
            <a:avLst/>
          </a:prstGeom>
          <a:solidFill>
            <a:srgbClr val="FF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2" name="Shape 3492"/>
        <p:cNvGrpSpPr/>
        <p:nvPr/>
      </p:nvGrpSpPr>
      <p:grpSpPr>
        <a:xfrm>
          <a:off x="0" y="0"/>
          <a:ext cx="0" cy="0"/>
          <a:chOff x="0" y="0"/>
          <a:chExt cx="0" cy="0"/>
        </a:xfrm>
      </p:grpSpPr>
      <p:grpSp>
        <p:nvGrpSpPr>
          <p:cNvPr id="3493" name="Google Shape;3493;p73"/>
          <p:cNvGrpSpPr/>
          <p:nvPr/>
        </p:nvGrpSpPr>
        <p:grpSpPr>
          <a:xfrm>
            <a:off x="1458549" y="1939543"/>
            <a:ext cx="5015598" cy="412478"/>
            <a:chOff x="106648" y="895722"/>
            <a:chExt cx="4481413" cy="374300"/>
          </a:xfrm>
        </p:grpSpPr>
        <p:grpSp>
          <p:nvGrpSpPr>
            <p:cNvPr id="3494" name="Google Shape;3494;p73"/>
            <p:cNvGrpSpPr/>
            <p:nvPr/>
          </p:nvGrpSpPr>
          <p:grpSpPr>
            <a:xfrm>
              <a:off x="2233276" y="895722"/>
              <a:ext cx="1082667" cy="223591"/>
              <a:chOff x="4808316" y="2800065"/>
              <a:chExt cx="1999386" cy="412910"/>
            </a:xfrm>
          </p:grpSpPr>
          <p:sp>
            <p:nvSpPr>
              <p:cNvPr id="3495" name="Google Shape;3495;p73"/>
              <p:cNvSpPr/>
              <p:nvPr/>
            </p:nvSpPr>
            <p:spPr>
              <a:xfrm>
                <a:off x="4849302"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3496" name="Google Shape;3496;p73"/>
              <p:cNvGrpSpPr/>
              <p:nvPr/>
            </p:nvGrpSpPr>
            <p:grpSpPr>
              <a:xfrm>
                <a:off x="4808316" y="2800065"/>
                <a:ext cx="92400" cy="411825"/>
                <a:chOff x="845575" y="2563700"/>
                <a:chExt cx="92400" cy="411825"/>
              </a:xfrm>
            </p:grpSpPr>
            <p:cxnSp>
              <p:nvCxnSpPr>
                <p:cNvPr id="3497" name="Google Shape;3497;p7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98" name="Google Shape;3498;p73"/>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499" name="Google Shape;3499;p73"/>
            <p:cNvGrpSpPr/>
            <p:nvPr/>
          </p:nvGrpSpPr>
          <p:grpSpPr>
            <a:xfrm>
              <a:off x="106648" y="895722"/>
              <a:ext cx="1088401" cy="223591"/>
              <a:chOff x="881025" y="2800065"/>
              <a:chExt cx="2009975" cy="412910"/>
            </a:xfrm>
          </p:grpSpPr>
          <p:sp>
            <p:nvSpPr>
              <p:cNvPr id="3500" name="Google Shape;3500;p73"/>
              <p:cNvSpPr/>
              <p:nvPr/>
            </p:nvSpPr>
            <p:spPr>
              <a:xfrm>
                <a:off x="932600"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01" name="Google Shape;3501;p73"/>
              <p:cNvGrpSpPr/>
              <p:nvPr/>
            </p:nvGrpSpPr>
            <p:grpSpPr>
              <a:xfrm>
                <a:off x="881025" y="2800065"/>
                <a:ext cx="92400" cy="411825"/>
                <a:chOff x="845575" y="2563700"/>
                <a:chExt cx="92400" cy="411825"/>
              </a:xfrm>
            </p:grpSpPr>
            <p:cxnSp>
              <p:nvCxnSpPr>
                <p:cNvPr id="3502" name="Google Shape;3502;p7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03" name="Google Shape;3503;p73"/>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3504" name="Google Shape;3504;p73"/>
            <p:cNvGrpSpPr/>
            <p:nvPr/>
          </p:nvGrpSpPr>
          <p:grpSpPr>
            <a:xfrm>
              <a:off x="1172346" y="1047018"/>
              <a:ext cx="1083151" cy="223003"/>
              <a:chOff x="2849073" y="3079467"/>
              <a:chExt cx="2000279" cy="411825"/>
            </a:xfrm>
          </p:grpSpPr>
          <p:sp>
            <p:nvSpPr>
              <p:cNvPr id="3505" name="Google Shape;3505;p73"/>
              <p:cNvSpPr/>
              <p:nvPr/>
            </p:nvSpPr>
            <p:spPr>
              <a:xfrm>
                <a:off x="2890952" y="3079475"/>
                <a:ext cx="19584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3506" name="Google Shape;3506;p73"/>
              <p:cNvGrpSpPr/>
              <p:nvPr/>
            </p:nvGrpSpPr>
            <p:grpSpPr>
              <a:xfrm rot="10800000">
                <a:off x="2849073" y="3079467"/>
                <a:ext cx="92400" cy="411825"/>
                <a:chOff x="2070100" y="2563700"/>
                <a:chExt cx="92400" cy="411825"/>
              </a:xfrm>
            </p:grpSpPr>
            <p:cxnSp>
              <p:nvCxnSpPr>
                <p:cNvPr id="3507" name="Google Shape;3507;p7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08" name="Google Shape;3508;p73"/>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3509" name="Google Shape;3509;p73"/>
            <p:cNvGrpSpPr/>
            <p:nvPr/>
          </p:nvGrpSpPr>
          <p:grpSpPr>
            <a:xfrm>
              <a:off x="3290132" y="1047018"/>
              <a:ext cx="1297929" cy="223003"/>
              <a:chOff x="6760035" y="3079467"/>
              <a:chExt cx="2396914" cy="411825"/>
            </a:xfrm>
          </p:grpSpPr>
          <p:sp>
            <p:nvSpPr>
              <p:cNvPr id="3510" name="Google Shape;3510;p73"/>
              <p:cNvSpPr/>
              <p:nvPr/>
            </p:nvSpPr>
            <p:spPr>
              <a:xfrm>
                <a:off x="6807650" y="3079475"/>
                <a:ext cx="23493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3511" name="Google Shape;3511;p73"/>
              <p:cNvGrpSpPr/>
              <p:nvPr/>
            </p:nvGrpSpPr>
            <p:grpSpPr>
              <a:xfrm rot="10800000">
                <a:off x="6760035" y="3079467"/>
                <a:ext cx="92400" cy="411825"/>
                <a:chOff x="2070100" y="2563700"/>
                <a:chExt cx="92400" cy="411825"/>
              </a:xfrm>
            </p:grpSpPr>
            <p:cxnSp>
              <p:nvCxnSpPr>
                <p:cNvPr id="3512" name="Google Shape;3512;p7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13" name="Google Shape;3513;p73"/>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nvGrpSpPr>
          <p:cNvPr id="3514" name="Google Shape;3514;p73"/>
          <p:cNvGrpSpPr/>
          <p:nvPr/>
        </p:nvGrpSpPr>
        <p:grpSpPr>
          <a:xfrm>
            <a:off x="4294071" y="6738284"/>
            <a:ext cx="2173402" cy="1598857"/>
            <a:chOff x="2183288" y="3555572"/>
            <a:chExt cx="1136241" cy="835873"/>
          </a:xfrm>
        </p:grpSpPr>
        <p:sp>
          <p:nvSpPr>
            <p:cNvPr id="3515" name="Google Shape;3515;p7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16" name="Google Shape;3516;p73"/>
            <p:cNvGrpSpPr/>
            <p:nvPr/>
          </p:nvGrpSpPr>
          <p:grpSpPr>
            <a:xfrm>
              <a:off x="2205895" y="3637269"/>
              <a:ext cx="1089848" cy="724993"/>
              <a:chOff x="2205895" y="3637269"/>
              <a:chExt cx="1089848" cy="724993"/>
            </a:xfrm>
          </p:grpSpPr>
          <p:sp>
            <p:nvSpPr>
              <p:cNvPr id="3517" name="Google Shape;3517;p7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8" name="Google Shape;3518;p7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9" name="Google Shape;3519;p7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0" name="Google Shape;3520;p7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1" name="Google Shape;3521;p7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2" name="Google Shape;3522;p7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523" name="Google Shape;3523;p7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3524" name="Google Shape;3524;p7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525" name="Google Shape;3525;p73"/>
            <p:cNvGrpSpPr/>
            <p:nvPr/>
          </p:nvGrpSpPr>
          <p:grpSpPr>
            <a:xfrm>
              <a:off x="3173850" y="3779426"/>
              <a:ext cx="145679" cy="70048"/>
              <a:chOff x="3173850" y="3779426"/>
              <a:chExt cx="145679" cy="70048"/>
            </a:xfrm>
          </p:grpSpPr>
          <p:cxnSp>
            <p:nvCxnSpPr>
              <p:cNvPr id="3526" name="Google Shape;3526;p7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527" name="Google Shape;3527;p7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28" name="Google Shape;3528;p73"/>
            <p:cNvGrpSpPr/>
            <p:nvPr/>
          </p:nvGrpSpPr>
          <p:grpSpPr>
            <a:xfrm>
              <a:off x="2183288" y="4139483"/>
              <a:ext cx="145133" cy="70048"/>
              <a:chOff x="2183288" y="4139483"/>
              <a:chExt cx="145133" cy="70048"/>
            </a:xfrm>
          </p:grpSpPr>
          <p:cxnSp>
            <p:nvCxnSpPr>
              <p:cNvPr id="3529" name="Google Shape;3529;p7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530" name="Google Shape;3530;p7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531" name="Google Shape;3531;p7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3532" name="Google Shape;3532;p7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533" name="Google Shape;3533;p73"/>
            <p:cNvGrpSpPr/>
            <p:nvPr/>
          </p:nvGrpSpPr>
          <p:grpSpPr>
            <a:xfrm>
              <a:off x="2943836" y="4268886"/>
              <a:ext cx="60717" cy="122559"/>
              <a:chOff x="2943836" y="4268886"/>
              <a:chExt cx="60717" cy="122559"/>
            </a:xfrm>
          </p:grpSpPr>
          <p:sp>
            <p:nvSpPr>
              <p:cNvPr id="3534" name="Google Shape;3534;p7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3535" name="Google Shape;3535;p7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536" name="Google Shape;3536;p73"/>
          <p:cNvGrpSpPr/>
          <p:nvPr/>
        </p:nvGrpSpPr>
        <p:grpSpPr>
          <a:xfrm>
            <a:off x="6819963" y="2580284"/>
            <a:ext cx="3351740" cy="1516502"/>
            <a:chOff x="3530532" y="1496185"/>
            <a:chExt cx="1562000" cy="706730"/>
          </a:xfrm>
        </p:grpSpPr>
        <p:cxnSp>
          <p:nvCxnSpPr>
            <p:cNvPr id="3537" name="Google Shape;3537;p7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538" name="Google Shape;3538;p73"/>
            <p:cNvGrpSpPr/>
            <p:nvPr/>
          </p:nvGrpSpPr>
          <p:grpSpPr>
            <a:xfrm>
              <a:off x="3530532" y="1496185"/>
              <a:ext cx="323430" cy="463587"/>
              <a:chOff x="3530532" y="1496185"/>
              <a:chExt cx="323430" cy="463587"/>
            </a:xfrm>
          </p:grpSpPr>
          <p:grpSp>
            <p:nvGrpSpPr>
              <p:cNvPr id="3539" name="Google Shape;3539;p73"/>
              <p:cNvGrpSpPr/>
              <p:nvPr/>
            </p:nvGrpSpPr>
            <p:grpSpPr>
              <a:xfrm>
                <a:off x="3567462" y="1496185"/>
                <a:ext cx="286500" cy="361376"/>
                <a:chOff x="3567462" y="1496185"/>
                <a:chExt cx="286500" cy="361376"/>
              </a:xfrm>
            </p:grpSpPr>
            <p:cxnSp>
              <p:nvCxnSpPr>
                <p:cNvPr id="3540" name="Google Shape;3540;p7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541" name="Google Shape;3541;p73"/>
                <p:cNvSpPr/>
                <p:nvPr/>
              </p:nvSpPr>
              <p:spPr>
                <a:xfrm>
                  <a:off x="3567462"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542" name="Google Shape;3542;p73"/>
              <p:cNvSpPr/>
              <p:nvPr/>
            </p:nvSpPr>
            <p:spPr>
              <a:xfrm>
                <a:off x="3530532"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43" name="Google Shape;3543;p73"/>
            <p:cNvGrpSpPr/>
            <p:nvPr/>
          </p:nvGrpSpPr>
          <p:grpSpPr>
            <a:xfrm>
              <a:off x="3891569" y="1779209"/>
              <a:ext cx="323945" cy="423706"/>
              <a:chOff x="3891569" y="1779209"/>
              <a:chExt cx="323945" cy="423706"/>
            </a:xfrm>
          </p:grpSpPr>
          <p:grpSp>
            <p:nvGrpSpPr>
              <p:cNvPr id="3544" name="Google Shape;3544;p73"/>
              <p:cNvGrpSpPr/>
              <p:nvPr/>
            </p:nvGrpSpPr>
            <p:grpSpPr>
              <a:xfrm>
                <a:off x="3929014" y="1881638"/>
                <a:ext cx="286500" cy="321278"/>
                <a:chOff x="3929014" y="1881638"/>
                <a:chExt cx="286500" cy="321278"/>
              </a:xfrm>
            </p:grpSpPr>
            <p:cxnSp>
              <p:nvCxnSpPr>
                <p:cNvPr id="3545" name="Google Shape;3545;p7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546" name="Google Shape;3546;p73"/>
                <p:cNvSpPr/>
                <p:nvPr/>
              </p:nvSpPr>
              <p:spPr>
                <a:xfrm>
                  <a:off x="3929014"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547" name="Google Shape;3547;p73"/>
              <p:cNvSpPr/>
              <p:nvPr/>
            </p:nvSpPr>
            <p:spPr>
              <a:xfrm>
                <a:off x="3891569" y="1779209"/>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48" name="Google Shape;3548;p73"/>
            <p:cNvGrpSpPr/>
            <p:nvPr/>
          </p:nvGrpSpPr>
          <p:grpSpPr>
            <a:xfrm>
              <a:off x="4252606" y="1496185"/>
              <a:ext cx="324721" cy="463587"/>
              <a:chOff x="4252606" y="1496185"/>
              <a:chExt cx="324721" cy="463587"/>
            </a:xfrm>
          </p:grpSpPr>
          <p:grpSp>
            <p:nvGrpSpPr>
              <p:cNvPr id="3549" name="Google Shape;3549;p73"/>
              <p:cNvGrpSpPr/>
              <p:nvPr/>
            </p:nvGrpSpPr>
            <p:grpSpPr>
              <a:xfrm>
                <a:off x="4290828" y="1496185"/>
                <a:ext cx="286500" cy="361376"/>
                <a:chOff x="4290828" y="1496185"/>
                <a:chExt cx="286500" cy="361376"/>
              </a:xfrm>
            </p:grpSpPr>
            <p:cxnSp>
              <p:nvCxnSpPr>
                <p:cNvPr id="3550" name="Google Shape;3550;p7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551" name="Google Shape;3551;p73"/>
                <p:cNvSpPr/>
                <p:nvPr/>
              </p:nvSpPr>
              <p:spPr>
                <a:xfrm>
                  <a:off x="4290828"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552" name="Google Shape;3552;p73"/>
              <p:cNvSpPr/>
              <p:nvPr/>
            </p:nvSpPr>
            <p:spPr>
              <a:xfrm>
                <a:off x="4252606"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53" name="Google Shape;3553;p73"/>
            <p:cNvGrpSpPr/>
            <p:nvPr/>
          </p:nvGrpSpPr>
          <p:grpSpPr>
            <a:xfrm>
              <a:off x="4613643" y="1763716"/>
              <a:ext cx="325308" cy="439200"/>
              <a:chOff x="4613643" y="1763716"/>
              <a:chExt cx="325308" cy="439200"/>
            </a:xfrm>
          </p:grpSpPr>
          <p:grpSp>
            <p:nvGrpSpPr>
              <p:cNvPr id="3554" name="Google Shape;3554;p73"/>
              <p:cNvGrpSpPr/>
              <p:nvPr/>
            </p:nvGrpSpPr>
            <p:grpSpPr>
              <a:xfrm>
                <a:off x="4652451" y="1879538"/>
                <a:ext cx="286500" cy="323378"/>
                <a:chOff x="4652451" y="1879538"/>
                <a:chExt cx="286500" cy="323378"/>
              </a:xfrm>
            </p:grpSpPr>
            <p:cxnSp>
              <p:nvCxnSpPr>
                <p:cNvPr id="3555" name="Google Shape;3555;p7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556" name="Google Shape;3556;p73"/>
                <p:cNvSpPr/>
                <p:nvPr/>
              </p:nvSpPr>
              <p:spPr>
                <a:xfrm>
                  <a:off x="4652451"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557" name="Google Shape;3557;p73"/>
              <p:cNvSpPr/>
              <p:nvPr/>
            </p:nvSpPr>
            <p:spPr>
              <a:xfrm>
                <a:off x="4613643" y="1763716"/>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558" name="Google Shape;3558;p73"/>
          <p:cNvGrpSpPr/>
          <p:nvPr/>
        </p:nvGrpSpPr>
        <p:grpSpPr>
          <a:xfrm>
            <a:off x="6843683" y="4287535"/>
            <a:ext cx="3304346" cy="783034"/>
            <a:chOff x="3512551" y="2358270"/>
            <a:chExt cx="1597383" cy="378533"/>
          </a:xfrm>
        </p:grpSpPr>
        <p:cxnSp>
          <p:nvCxnSpPr>
            <p:cNvPr id="3559" name="Google Shape;3559;p73"/>
            <p:cNvCxnSpPr>
              <a:stCxn id="3560" idx="6"/>
              <a:endCxn id="356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562" name="Google Shape;3562;p73"/>
            <p:cNvGrpSpPr/>
            <p:nvPr/>
          </p:nvGrpSpPr>
          <p:grpSpPr>
            <a:xfrm>
              <a:off x="3512551" y="2358270"/>
              <a:ext cx="225647" cy="307714"/>
              <a:chOff x="2182679" y="2004714"/>
              <a:chExt cx="792300" cy="1080458"/>
            </a:xfrm>
          </p:grpSpPr>
          <p:cxnSp>
            <p:nvCxnSpPr>
              <p:cNvPr id="3563" name="Google Shape;3563;p73"/>
              <p:cNvCxnSpPr>
                <a:stCxn id="356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560" name="Google Shape;3560;p7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4" name="Google Shape;3564;p73"/>
              <p:cNvSpPr/>
              <p:nvPr/>
            </p:nvSpPr>
            <p:spPr>
              <a:xfrm>
                <a:off x="2283911"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65" name="Google Shape;3565;p73"/>
            <p:cNvGrpSpPr/>
            <p:nvPr/>
          </p:nvGrpSpPr>
          <p:grpSpPr>
            <a:xfrm>
              <a:off x="3969644" y="2440153"/>
              <a:ext cx="225853" cy="296651"/>
              <a:chOff x="3775710" y="1729289"/>
              <a:chExt cx="136500" cy="179289"/>
            </a:xfrm>
          </p:grpSpPr>
          <p:cxnSp>
            <p:nvCxnSpPr>
              <p:cNvPr id="3566" name="Google Shape;3566;p7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567" name="Google Shape;3567;p7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8" name="Google Shape;3568;p73"/>
              <p:cNvSpPr/>
              <p:nvPr/>
            </p:nvSpPr>
            <p:spPr>
              <a:xfrm>
                <a:off x="3793133" y="1746713"/>
                <a:ext cx="101700" cy="1017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69" name="Google Shape;3569;p73"/>
            <p:cNvGrpSpPr/>
            <p:nvPr/>
          </p:nvGrpSpPr>
          <p:grpSpPr>
            <a:xfrm>
              <a:off x="4427051" y="2358270"/>
              <a:ext cx="225647" cy="307714"/>
              <a:chOff x="5393704" y="2004714"/>
              <a:chExt cx="792300" cy="1080458"/>
            </a:xfrm>
          </p:grpSpPr>
          <p:cxnSp>
            <p:nvCxnSpPr>
              <p:cNvPr id="3570" name="Google Shape;3570;p73"/>
              <p:cNvCxnSpPr>
                <a:stCxn id="357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572" name="Google Shape;3572;p7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1" name="Google Shape;3571;p73"/>
              <p:cNvSpPr/>
              <p:nvPr/>
            </p:nvSpPr>
            <p:spPr>
              <a:xfrm>
                <a:off x="5494936"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73" name="Google Shape;3573;p73"/>
            <p:cNvGrpSpPr/>
            <p:nvPr/>
          </p:nvGrpSpPr>
          <p:grpSpPr>
            <a:xfrm>
              <a:off x="4884287" y="2440252"/>
              <a:ext cx="225647" cy="296532"/>
              <a:chOff x="6999166" y="2292572"/>
              <a:chExt cx="792300" cy="1041192"/>
            </a:xfrm>
          </p:grpSpPr>
          <p:cxnSp>
            <p:nvCxnSpPr>
              <p:cNvPr id="3574" name="Google Shape;3574;p7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561" name="Google Shape;3561;p7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5" name="Google Shape;3575;p73"/>
              <p:cNvSpPr/>
              <p:nvPr/>
            </p:nvSpPr>
            <p:spPr>
              <a:xfrm>
                <a:off x="7100398"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576" name="Google Shape;3576;p73"/>
          <p:cNvGrpSpPr/>
          <p:nvPr/>
        </p:nvGrpSpPr>
        <p:grpSpPr>
          <a:xfrm>
            <a:off x="13685298" y="1959935"/>
            <a:ext cx="3163689" cy="1465636"/>
            <a:chOff x="634175" y="2986275"/>
            <a:chExt cx="3147949" cy="1458344"/>
          </a:xfrm>
        </p:grpSpPr>
        <p:cxnSp>
          <p:nvCxnSpPr>
            <p:cNvPr id="3577" name="Google Shape;3577;p73"/>
            <p:cNvCxnSpPr>
              <a:stCxn id="3578" idx="4"/>
              <a:endCxn id="357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580" name="Google Shape;3580;p73"/>
            <p:cNvCxnSpPr>
              <a:stCxn id="3579" idx="0"/>
              <a:endCxn id="358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582" name="Google Shape;3582;p73"/>
            <p:cNvCxnSpPr>
              <a:stCxn id="3581" idx="4"/>
              <a:endCxn id="358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584" name="Google Shape;3584;p73"/>
            <p:cNvCxnSpPr>
              <a:stCxn id="3583" idx="0"/>
              <a:endCxn id="358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585" name="Google Shape;3585;p7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3581" name="Google Shape;3581;p7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3578" name="Google Shape;3578;p7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3583" name="Google Shape;3583;p7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3579" name="Google Shape;3579;p7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grpSp>
      <p:grpSp>
        <p:nvGrpSpPr>
          <p:cNvPr id="3586" name="Google Shape;3586;p73"/>
          <p:cNvGrpSpPr/>
          <p:nvPr/>
        </p:nvGrpSpPr>
        <p:grpSpPr>
          <a:xfrm>
            <a:off x="6820727" y="5348554"/>
            <a:ext cx="3350257" cy="627348"/>
            <a:chOff x="998425" y="1182125"/>
            <a:chExt cx="1065400" cy="199500"/>
          </a:xfrm>
        </p:grpSpPr>
        <p:sp>
          <p:nvSpPr>
            <p:cNvPr id="3587" name="Google Shape;3587;p7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8" name="Google Shape;3588;p7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9" name="Google Shape;3589;p7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0" name="Google Shape;3590;p7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1" name="Google Shape;3591;p7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92" name="Google Shape;3592;p73"/>
          <p:cNvGrpSpPr/>
          <p:nvPr/>
        </p:nvGrpSpPr>
        <p:grpSpPr>
          <a:xfrm>
            <a:off x="6820726" y="7260487"/>
            <a:ext cx="3350259" cy="1050689"/>
            <a:chOff x="5194708" y="3484366"/>
            <a:chExt cx="3148148" cy="987304"/>
          </a:xfrm>
        </p:grpSpPr>
        <p:grpSp>
          <p:nvGrpSpPr>
            <p:cNvPr id="3593" name="Google Shape;3593;p73"/>
            <p:cNvGrpSpPr/>
            <p:nvPr/>
          </p:nvGrpSpPr>
          <p:grpSpPr>
            <a:xfrm>
              <a:off x="7531521" y="3484366"/>
              <a:ext cx="811335" cy="987304"/>
              <a:chOff x="3379425" y="1617275"/>
              <a:chExt cx="1090650" cy="1327200"/>
            </a:xfrm>
          </p:grpSpPr>
          <p:sp>
            <p:nvSpPr>
              <p:cNvPr id="3594" name="Google Shape;3594;p7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5" name="Google Shape;3595;p7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6" name="Google Shape;3596;p7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97" name="Google Shape;3597;p73"/>
            <p:cNvGrpSpPr/>
            <p:nvPr/>
          </p:nvGrpSpPr>
          <p:grpSpPr>
            <a:xfrm>
              <a:off x="6752546" y="3484366"/>
              <a:ext cx="811428" cy="987304"/>
              <a:chOff x="2332275" y="1617275"/>
              <a:chExt cx="1090775" cy="1327200"/>
            </a:xfrm>
          </p:grpSpPr>
          <p:sp>
            <p:nvSpPr>
              <p:cNvPr id="3598" name="Google Shape;3598;p7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9" name="Google Shape;3599;p7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0" name="Google Shape;3600;p7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3601" name="Google Shape;3601;p73"/>
            <p:cNvGrpSpPr/>
            <p:nvPr/>
          </p:nvGrpSpPr>
          <p:grpSpPr>
            <a:xfrm>
              <a:off x="5973664" y="3484366"/>
              <a:ext cx="811335" cy="987304"/>
              <a:chOff x="1285250" y="1617275"/>
              <a:chExt cx="1090650" cy="1327200"/>
            </a:xfrm>
          </p:grpSpPr>
          <p:sp>
            <p:nvSpPr>
              <p:cNvPr id="3602" name="Google Shape;3602;p7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3" name="Google Shape;3603;p7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4" name="Google Shape;3604;p7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05" name="Google Shape;3605;p73"/>
            <p:cNvGrpSpPr/>
            <p:nvPr/>
          </p:nvGrpSpPr>
          <p:grpSpPr>
            <a:xfrm>
              <a:off x="5194708" y="3484366"/>
              <a:ext cx="811409" cy="987304"/>
              <a:chOff x="238125" y="1617275"/>
              <a:chExt cx="1090750" cy="1327200"/>
            </a:xfrm>
          </p:grpSpPr>
          <p:sp>
            <p:nvSpPr>
              <p:cNvPr id="3606" name="Google Shape;3606;p7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7" name="Google Shape;3607;p7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8" name="Google Shape;3608;p7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609" name="Google Shape;3609;p73"/>
          <p:cNvGrpSpPr/>
          <p:nvPr/>
        </p:nvGrpSpPr>
        <p:grpSpPr>
          <a:xfrm>
            <a:off x="13688096" y="4552265"/>
            <a:ext cx="3158092" cy="1044461"/>
            <a:chOff x="6853641" y="2534077"/>
            <a:chExt cx="1515545" cy="501229"/>
          </a:xfrm>
        </p:grpSpPr>
        <p:grpSp>
          <p:nvGrpSpPr>
            <p:cNvPr id="3610" name="Google Shape;3610;p73"/>
            <p:cNvGrpSpPr/>
            <p:nvPr/>
          </p:nvGrpSpPr>
          <p:grpSpPr>
            <a:xfrm>
              <a:off x="6853641" y="2618923"/>
              <a:ext cx="1515545" cy="324556"/>
              <a:chOff x="6853641" y="2618923"/>
              <a:chExt cx="1515545" cy="324556"/>
            </a:xfrm>
          </p:grpSpPr>
          <p:sp>
            <p:nvSpPr>
              <p:cNvPr id="3611" name="Google Shape;3611;p7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2" name="Google Shape;3612;p7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3" name="Google Shape;3613;p7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4" name="Google Shape;3614;p7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5" name="Google Shape;3615;p7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616" name="Google Shape;3616;p7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7" name="Google Shape;3617;p7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8" name="Google Shape;3618;p7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9" name="Google Shape;3619;p7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0" name="Google Shape;3620;p7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21" name="Google Shape;3621;p73"/>
          <p:cNvGrpSpPr/>
          <p:nvPr/>
        </p:nvGrpSpPr>
        <p:grpSpPr>
          <a:xfrm>
            <a:off x="6877880" y="6302346"/>
            <a:ext cx="3235951" cy="693233"/>
            <a:chOff x="1808063" y="4294338"/>
            <a:chExt cx="3370782" cy="721817"/>
          </a:xfrm>
        </p:grpSpPr>
        <p:sp>
          <p:nvSpPr>
            <p:cNvPr id="3622" name="Google Shape;3622;p7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623" name="Google Shape;3623;p7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4" name="Google Shape;3624;p7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5" name="Google Shape;3625;p7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6" name="Google Shape;3626;p7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7" name="Google Shape;3627;p7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8" name="Google Shape;3628;p7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629" name="Google Shape;3629;p7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630" name="Google Shape;3630;p7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631" name="Google Shape;3631;p7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3632" name="Google Shape;3632;p73"/>
          <p:cNvGrpSpPr/>
          <p:nvPr/>
        </p:nvGrpSpPr>
        <p:grpSpPr>
          <a:xfrm>
            <a:off x="10529872" y="7635846"/>
            <a:ext cx="2834134" cy="701211"/>
            <a:chOff x="4234950" y="2101012"/>
            <a:chExt cx="4219974" cy="1044090"/>
          </a:xfrm>
        </p:grpSpPr>
        <p:sp>
          <p:nvSpPr>
            <p:cNvPr id="3633" name="Google Shape;3633;p7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4" name="Google Shape;3634;p7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5" name="Google Shape;3635;p7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636" name="Google Shape;3636;p7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7" name="Google Shape;3637;p7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8" name="Google Shape;3638;p7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9" name="Google Shape;3639;p7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0" name="Google Shape;3640;p7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1" name="Google Shape;3641;p7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2" name="Google Shape;3642;p7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3" name="Google Shape;3643;p7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4" name="Google Shape;3644;p7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5" name="Google Shape;3645;p7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6" name="Google Shape;3646;p7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7" name="Google Shape;3647;p7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8" name="Google Shape;3648;p7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49" name="Google Shape;3649;p73"/>
          <p:cNvGrpSpPr/>
          <p:nvPr/>
        </p:nvGrpSpPr>
        <p:grpSpPr>
          <a:xfrm>
            <a:off x="13680815" y="3617361"/>
            <a:ext cx="3172653" cy="743114"/>
            <a:chOff x="1247650" y="2075423"/>
            <a:chExt cx="6648477" cy="1557238"/>
          </a:xfrm>
        </p:grpSpPr>
        <p:sp>
          <p:nvSpPr>
            <p:cNvPr id="3650" name="Google Shape;3650;p7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1" name="Google Shape;3651;p7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2" name="Google Shape;3652;p7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3" name="Google Shape;3653;p7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4" name="Google Shape;3654;p7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5" name="Google Shape;3655;p7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56" name="Google Shape;3656;p73"/>
          <p:cNvGrpSpPr/>
          <p:nvPr/>
        </p:nvGrpSpPr>
        <p:grpSpPr>
          <a:xfrm>
            <a:off x="10543357" y="1923741"/>
            <a:ext cx="2831203" cy="3297066"/>
            <a:chOff x="1839112" y="2209163"/>
            <a:chExt cx="1918159" cy="2233784"/>
          </a:xfrm>
        </p:grpSpPr>
        <p:sp>
          <p:nvSpPr>
            <p:cNvPr id="3657" name="Google Shape;3657;p73"/>
            <p:cNvSpPr/>
            <p:nvPr/>
          </p:nvSpPr>
          <p:spPr>
            <a:xfrm>
              <a:off x="1839112"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8" name="Google Shape;3658;p73"/>
            <p:cNvSpPr/>
            <p:nvPr/>
          </p:nvSpPr>
          <p:spPr>
            <a:xfrm>
              <a:off x="3182171"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9" name="Google Shape;3659;p73"/>
            <p:cNvSpPr/>
            <p:nvPr/>
          </p:nvSpPr>
          <p:spPr>
            <a:xfrm>
              <a:off x="3182171"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3660" name="Google Shape;3660;p73"/>
            <p:cNvCxnSpPr>
              <a:stCxn id="3657" idx="6"/>
              <a:endCxn id="3658" idx="2"/>
            </p:cNvCxnSpPr>
            <p:nvPr/>
          </p:nvCxnSpPr>
          <p:spPr>
            <a:xfrm>
              <a:off x="2414212" y="2496713"/>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661" name="Google Shape;3661;p73"/>
            <p:cNvCxnSpPr>
              <a:stCxn id="3658" idx="4"/>
              <a:endCxn id="366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663" name="Google Shape;3663;p73"/>
            <p:cNvCxnSpPr>
              <a:stCxn id="3662" idx="6"/>
              <a:endCxn id="3659" idx="2"/>
            </p:cNvCxnSpPr>
            <p:nvPr/>
          </p:nvCxnSpPr>
          <p:spPr>
            <a:xfrm>
              <a:off x="2414212" y="3328316"/>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664" name="Google Shape;3664;p73"/>
            <p:cNvCxnSpPr>
              <a:stCxn id="3659" idx="4"/>
              <a:endCxn id="366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662" name="Google Shape;3662;p73"/>
            <p:cNvSpPr/>
            <p:nvPr/>
          </p:nvSpPr>
          <p:spPr>
            <a:xfrm>
              <a:off x="1839112"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5" name="Google Shape;3665;p73"/>
            <p:cNvSpPr/>
            <p:nvPr/>
          </p:nvSpPr>
          <p:spPr>
            <a:xfrm>
              <a:off x="1839112"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6" name="Google Shape;3666;p73"/>
            <p:cNvSpPr/>
            <p:nvPr/>
          </p:nvSpPr>
          <p:spPr>
            <a:xfrm>
              <a:off x="3182171"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3667" name="Google Shape;3667;p73"/>
            <p:cNvCxnSpPr>
              <a:endCxn id="366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668" name="Google Shape;3668;p73"/>
          <p:cNvGrpSpPr/>
          <p:nvPr/>
        </p:nvGrpSpPr>
        <p:grpSpPr>
          <a:xfrm>
            <a:off x="6857888" y="1959909"/>
            <a:ext cx="3275935" cy="309884"/>
            <a:chOff x="238125" y="2506075"/>
            <a:chExt cx="7115411" cy="673075"/>
          </a:xfrm>
        </p:grpSpPr>
        <p:sp>
          <p:nvSpPr>
            <p:cNvPr id="3669" name="Google Shape;3669;p7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0" name="Google Shape;3670;p7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1" name="Google Shape;3671;p7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2" name="Google Shape;3672;p7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3" name="Google Shape;3673;p7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74" name="Google Shape;3674;p73"/>
          <p:cNvGrpSpPr/>
          <p:nvPr/>
        </p:nvGrpSpPr>
        <p:grpSpPr>
          <a:xfrm>
            <a:off x="3939361" y="2589344"/>
            <a:ext cx="2525864" cy="1570815"/>
            <a:chOff x="548861" y="389676"/>
            <a:chExt cx="3843371" cy="2390163"/>
          </a:xfrm>
        </p:grpSpPr>
        <p:cxnSp>
          <p:nvCxnSpPr>
            <p:cNvPr id="3675" name="Google Shape;3675;p73"/>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76" name="Google Shape;3676;p73"/>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77" name="Google Shape;3677;p73"/>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78" name="Google Shape;3678;p73"/>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679" name="Google Shape;3679;p73"/>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680" name="Google Shape;3680;p7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3681" name="Google Shape;3681;p7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682" name="Google Shape;3682;p7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3" name="Google Shape;3683;p7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4" name="Google Shape;3684;p7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5" name="Google Shape;3685;p7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6" name="Google Shape;3686;p7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7" name="Google Shape;3687;p7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88" name="Google Shape;3688;p73"/>
          <p:cNvGrpSpPr/>
          <p:nvPr/>
        </p:nvGrpSpPr>
        <p:grpSpPr>
          <a:xfrm>
            <a:off x="1515623" y="4803099"/>
            <a:ext cx="2824107" cy="1267123"/>
            <a:chOff x="1187400" y="2529299"/>
            <a:chExt cx="6769193" cy="2241903"/>
          </a:xfrm>
        </p:grpSpPr>
        <p:sp>
          <p:nvSpPr>
            <p:cNvPr id="3689" name="Google Shape;3689;p73"/>
            <p:cNvSpPr/>
            <p:nvPr/>
          </p:nvSpPr>
          <p:spPr>
            <a:xfrm>
              <a:off x="3802943" y="2529299"/>
              <a:ext cx="1538100" cy="442500"/>
            </a:xfrm>
            <a:prstGeom prst="roundRect">
              <a:avLst>
                <a:gd fmla="val 50000" name="adj"/>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FFFF"/>
                </a:solidFill>
              </a:endParaRPr>
            </a:p>
          </p:txBody>
        </p:sp>
        <p:sp>
          <p:nvSpPr>
            <p:cNvPr id="3690" name="Google Shape;3690;p73"/>
            <p:cNvSpPr/>
            <p:nvPr/>
          </p:nvSpPr>
          <p:spPr>
            <a:xfrm>
              <a:off x="5573240"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3691" name="Google Shape;3691;p73"/>
            <p:cNvSpPr/>
            <p:nvPr/>
          </p:nvSpPr>
          <p:spPr>
            <a:xfrm>
              <a:off x="2032647"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3692" name="Google Shape;3692;p73"/>
            <p:cNvSpPr/>
            <p:nvPr/>
          </p:nvSpPr>
          <p:spPr>
            <a:xfrm>
              <a:off x="11874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3693" name="Google Shape;3693;p73"/>
            <p:cNvSpPr/>
            <p:nvPr/>
          </p:nvSpPr>
          <p:spPr>
            <a:xfrm>
              <a:off x="28778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3694" name="Google Shape;3694;p73"/>
            <p:cNvSpPr/>
            <p:nvPr/>
          </p:nvSpPr>
          <p:spPr>
            <a:xfrm>
              <a:off x="47280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3695" name="Google Shape;3695;p73"/>
            <p:cNvSpPr/>
            <p:nvPr/>
          </p:nvSpPr>
          <p:spPr>
            <a:xfrm>
              <a:off x="64184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cxnSp>
          <p:nvCxnSpPr>
            <p:cNvPr id="3696" name="Google Shape;3696;p73"/>
            <p:cNvCxnSpPr>
              <a:stCxn id="3689" idx="2"/>
              <a:endCxn id="3690"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97" name="Google Shape;3697;p73"/>
            <p:cNvCxnSpPr>
              <a:stCxn id="3691" idx="0"/>
              <a:endCxn id="3689"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98" name="Google Shape;3698;p73"/>
            <p:cNvCxnSpPr>
              <a:stCxn id="3691" idx="2"/>
              <a:endCxn id="3693"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99" name="Google Shape;3699;p73"/>
            <p:cNvCxnSpPr>
              <a:stCxn id="3692" idx="0"/>
              <a:endCxn id="3691"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00" name="Google Shape;3700;p73"/>
            <p:cNvCxnSpPr>
              <a:stCxn id="3690" idx="2"/>
              <a:endCxn id="3695"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01" name="Google Shape;3701;p73"/>
            <p:cNvCxnSpPr>
              <a:stCxn id="3694" idx="0"/>
              <a:endCxn id="3690"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702" name="Google Shape;3702;p73"/>
          <p:cNvGrpSpPr/>
          <p:nvPr/>
        </p:nvGrpSpPr>
        <p:grpSpPr>
          <a:xfrm>
            <a:off x="13688116" y="5788516"/>
            <a:ext cx="3158070" cy="1081745"/>
            <a:chOff x="6895650" y="3126697"/>
            <a:chExt cx="1436662" cy="492105"/>
          </a:xfrm>
        </p:grpSpPr>
        <p:sp>
          <p:nvSpPr>
            <p:cNvPr id="3703" name="Google Shape;3703;p7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4" name="Google Shape;3704;p7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5" name="Google Shape;3705;p7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6" name="Google Shape;3706;p7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7" name="Google Shape;3707;p7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708" name="Google Shape;3708;p73"/>
            <p:cNvGrpSpPr/>
            <p:nvPr/>
          </p:nvGrpSpPr>
          <p:grpSpPr>
            <a:xfrm>
              <a:off x="6995957" y="3335810"/>
              <a:ext cx="1230393" cy="71754"/>
              <a:chOff x="6995957" y="3287964"/>
              <a:chExt cx="1230393" cy="71754"/>
            </a:xfrm>
          </p:grpSpPr>
          <p:sp>
            <p:nvSpPr>
              <p:cNvPr id="3709" name="Google Shape;3709;p7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0" name="Google Shape;3710;p7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1" name="Google Shape;3711;p7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2" name="Google Shape;3712;p7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3" name="Google Shape;3713;p7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714" name="Google Shape;3714;p73"/>
          <p:cNvGrpSpPr/>
          <p:nvPr/>
        </p:nvGrpSpPr>
        <p:grpSpPr>
          <a:xfrm>
            <a:off x="13685280" y="7062042"/>
            <a:ext cx="3163724" cy="1301250"/>
            <a:chOff x="6777990" y="3710194"/>
            <a:chExt cx="1646915" cy="677382"/>
          </a:xfrm>
        </p:grpSpPr>
        <p:grpSp>
          <p:nvGrpSpPr>
            <p:cNvPr id="3715" name="Google Shape;3715;p73"/>
            <p:cNvGrpSpPr/>
            <p:nvPr/>
          </p:nvGrpSpPr>
          <p:grpSpPr>
            <a:xfrm>
              <a:off x="6777990" y="3874492"/>
              <a:ext cx="411129" cy="513083"/>
              <a:chOff x="6777990" y="3874492"/>
              <a:chExt cx="411129" cy="513083"/>
            </a:xfrm>
          </p:grpSpPr>
          <p:cxnSp>
            <p:nvCxnSpPr>
              <p:cNvPr id="3716" name="Google Shape;3716;p7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17" name="Google Shape;3717;p7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18" name="Google Shape;3718;p73"/>
            <p:cNvGrpSpPr/>
            <p:nvPr/>
          </p:nvGrpSpPr>
          <p:grpSpPr>
            <a:xfrm>
              <a:off x="7188425" y="3710194"/>
              <a:ext cx="411123" cy="520535"/>
              <a:chOff x="7188425" y="3710194"/>
              <a:chExt cx="411123" cy="520535"/>
            </a:xfrm>
          </p:grpSpPr>
          <p:cxnSp>
            <p:nvCxnSpPr>
              <p:cNvPr id="3719" name="Google Shape;3719;p7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20" name="Google Shape;3720;p7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21" name="Google Shape;3721;p73"/>
            <p:cNvGrpSpPr/>
            <p:nvPr/>
          </p:nvGrpSpPr>
          <p:grpSpPr>
            <a:xfrm>
              <a:off x="7603341" y="3874492"/>
              <a:ext cx="411474" cy="513083"/>
              <a:chOff x="7603341" y="3874492"/>
              <a:chExt cx="411474" cy="513083"/>
            </a:xfrm>
          </p:grpSpPr>
          <p:cxnSp>
            <p:nvCxnSpPr>
              <p:cNvPr id="3722" name="Google Shape;3722;p7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23" name="Google Shape;3723;p7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24" name="Google Shape;3724;p73"/>
            <p:cNvGrpSpPr/>
            <p:nvPr/>
          </p:nvGrpSpPr>
          <p:grpSpPr>
            <a:xfrm>
              <a:off x="8013776" y="3722847"/>
              <a:ext cx="411129" cy="507881"/>
              <a:chOff x="8013776" y="3722847"/>
              <a:chExt cx="411129" cy="507881"/>
            </a:xfrm>
          </p:grpSpPr>
          <p:cxnSp>
            <p:nvCxnSpPr>
              <p:cNvPr id="3725" name="Google Shape;3725;p7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726" name="Google Shape;3726;p7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727" name="Google Shape;3727;p73"/>
          <p:cNvGrpSpPr/>
          <p:nvPr/>
        </p:nvGrpSpPr>
        <p:grpSpPr>
          <a:xfrm>
            <a:off x="10524311" y="5407723"/>
            <a:ext cx="2843778" cy="2041207"/>
            <a:chOff x="5190863" y="2824811"/>
            <a:chExt cx="1544860" cy="1108869"/>
          </a:xfrm>
        </p:grpSpPr>
        <p:grpSp>
          <p:nvGrpSpPr>
            <p:cNvPr id="3728" name="Google Shape;3728;p73"/>
            <p:cNvGrpSpPr/>
            <p:nvPr/>
          </p:nvGrpSpPr>
          <p:grpSpPr>
            <a:xfrm>
              <a:off x="5938695" y="3176919"/>
              <a:ext cx="685761" cy="404739"/>
              <a:chOff x="5938695" y="3176919"/>
              <a:chExt cx="685761" cy="404739"/>
            </a:xfrm>
          </p:grpSpPr>
          <p:grpSp>
            <p:nvGrpSpPr>
              <p:cNvPr id="3729" name="Google Shape;3729;p73"/>
              <p:cNvGrpSpPr/>
              <p:nvPr/>
            </p:nvGrpSpPr>
            <p:grpSpPr>
              <a:xfrm>
                <a:off x="5938695" y="3176919"/>
                <a:ext cx="685761" cy="404739"/>
                <a:chOff x="5938695" y="3176919"/>
                <a:chExt cx="685761" cy="404739"/>
              </a:xfrm>
            </p:grpSpPr>
            <p:sp>
              <p:nvSpPr>
                <p:cNvPr id="3730" name="Google Shape;3730;p7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1" name="Google Shape;3731;p7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732" name="Google Shape;3732;p7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33" name="Google Shape;3733;p73"/>
            <p:cNvGrpSpPr/>
            <p:nvPr/>
          </p:nvGrpSpPr>
          <p:grpSpPr>
            <a:xfrm>
              <a:off x="5305233" y="3176835"/>
              <a:ext cx="685971" cy="404655"/>
              <a:chOff x="5305233" y="3176835"/>
              <a:chExt cx="685971" cy="404655"/>
            </a:xfrm>
          </p:grpSpPr>
          <p:grpSp>
            <p:nvGrpSpPr>
              <p:cNvPr id="3734" name="Google Shape;3734;p73"/>
              <p:cNvGrpSpPr/>
              <p:nvPr/>
            </p:nvGrpSpPr>
            <p:grpSpPr>
              <a:xfrm>
                <a:off x="5305233" y="3176835"/>
                <a:ext cx="685971" cy="404655"/>
                <a:chOff x="5305233" y="3176835"/>
                <a:chExt cx="685971" cy="404655"/>
              </a:xfrm>
            </p:grpSpPr>
            <p:sp>
              <p:nvSpPr>
                <p:cNvPr id="3735" name="Google Shape;3735;p7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6" name="Google Shape;3736;p7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737" name="Google Shape;3737;p7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738" name="Google Shape;3738;p7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739" name="Google Shape;3739;p73"/>
            <p:cNvGrpSpPr/>
            <p:nvPr/>
          </p:nvGrpSpPr>
          <p:grpSpPr>
            <a:xfrm>
              <a:off x="5657361" y="2824811"/>
              <a:ext cx="1078361" cy="404655"/>
              <a:chOff x="5657361" y="2824811"/>
              <a:chExt cx="1078361" cy="404655"/>
            </a:xfrm>
          </p:grpSpPr>
          <p:grpSp>
            <p:nvGrpSpPr>
              <p:cNvPr id="3740" name="Google Shape;3740;p73"/>
              <p:cNvGrpSpPr/>
              <p:nvPr/>
            </p:nvGrpSpPr>
            <p:grpSpPr>
              <a:xfrm>
                <a:off x="5657361" y="2824811"/>
                <a:ext cx="1078361" cy="404655"/>
                <a:chOff x="5657361" y="2824811"/>
                <a:chExt cx="1078361" cy="404655"/>
              </a:xfrm>
            </p:grpSpPr>
            <p:grpSp>
              <p:nvGrpSpPr>
                <p:cNvPr id="3741" name="Google Shape;3741;p73"/>
                <p:cNvGrpSpPr/>
                <p:nvPr/>
              </p:nvGrpSpPr>
              <p:grpSpPr>
                <a:xfrm>
                  <a:off x="5938485" y="2824811"/>
                  <a:ext cx="797237" cy="404655"/>
                  <a:chOff x="5938485" y="2824811"/>
                  <a:chExt cx="797237" cy="404655"/>
                </a:xfrm>
              </p:grpSpPr>
              <p:sp>
                <p:nvSpPr>
                  <p:cNvPr id="3742" name="Google Shape;3742;p7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3" name="Google Shape;3743;p7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744" name="Google Shape;3744;p7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745" name="Google Shape;3745;p7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46" name="Google Shape;3746;p73"/>
            <p:cNvGrpSpPr/>
            <p:nvPr/>
          </p:nvGrpSpPr>
          <p:grpSpPr>
            <a:xfrm>
              <a:off x="5190863" y="3528942"/>
              <a:ext cx="1078026" cy="404739"/>
              <a:chOff x="5190863" y="3528942"/>
              <a:chExt cx="1078026" cy="404739"/>
            </a:xfrm>
          </p:grpSpPr>
          <p:sp>
            <p:nvSpPr>
              <p:cNvPr id="3747" name="Google Shape;3747;p7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748" name="Google Shape;3748;p73"/>
              <p:cNvGrpSpPr/>
              <p:nvPr/>
            </p:nvGrpSpPr>
            <p:grpSpPr>
              <a:xfrm>
                <a:off x="5190863" y="3528942"/>
                <a:ext cx="1078026" cy="404739"/>
                <a:chOff x="5190863" y="3528942"/>
                <a:chExt cx="1078026" cy="404739"/>
              </a:xfrm>
            </p:grpSpPr>
            <p:sp>
              <p:nvSpPr>
                <p:cNvPr id="3749" name="Google Shape;3749;p7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0" name="Google Shape;3750;p7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3751" name="Google Shape;3751;p73"/>
          <p:cNvGrpSpPr/>
          <p:nvPr/>
        </p:nvGrpSpPr>
        <p:grpSpPr>
          <a:xfrm>
            <a:off x="1456324" y="2536658"/>
            <a:ext cx="2173437" cy="1758974"/>
            <a:chOff x="803162" y="1474292"/>
            <a:chExt cx="1086719" cy="879487"/>
          </a:xfrm>
        </p:grpSpPr>
        <p:grpSp>
          <p:nvGrpSpPr>
            <p:cNvPr id="3752" name="Google Shape;3752;p73"/>
            <p:cNvGrpSpPr/>
            <p:nvPr/>
          </p:nvGrpSpPr>
          <p:grpSpPr>
            <a:xfrm>
              <a:off x="803162" y="1625948"/>
              <a:ext cx="445856" cy="576579"/>
              <a:chOff x="803162" y="1625948"/>
              <a:chExt cx="445856" cy="576579"/>
            </a:xfrm>
          </p:grpSpPr>
          <p:sp>
            <p:nvSpPr>
              <p:cNvPr id="3753" name="Google Shape;3753;p7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754" name="Google Shape;3754;p73"/>
              <p:cNvGrpSpPr/>
              <p:nvPr/>
            </p:nvGrpSpPr>
            <p:grpSpPr>
              <a:xfrm>
                <a:off x="1056023" y="1625948"/>
                <a:ext cx="192995" cy="576579"/>
                <a:chOff x="1056023" y="1625948"/>
                <a:chExt cx="192995" cy="576579"/>
              </a:xfrm>
            </p:grpSpPr>
            <p:sp>
              <p:nvSpPr>
                <p:cNvPr id="3755" name="Google Shape;3755;p7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6" name="Google Shape;3756;p7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7" name="Google Shape;3757;p7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8" name="Google Shape;3758;p7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759" name="Google Shape;3759;p7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760" name="Google Shape;3760;p73"/>
            <p:cNvGrpSpPr/>
            <p:nvPr/>
          </p:nvGrpSpPr>
          <p:grpSpPr>
            <a:xfrm>
              <a:off x="1371406" y="1474292"/>
              <a:ext cx="518475" cy="879487"/>
              <a:chOff x="1398231" y="1474292"/>
              <a:chExt cx="518475" cy="879487"/>
            </a:xfrm>
          </p:grpSpPr>
          <p:grpSp>
            <p:nvGrpSpPr>
              <p:cNvPr id="3761" name="Google Shape;3761;p73"/>
              <p:cNvGrpSpPr/>
              <p:nvPr/>
            </p:nvGrpSpPr>
            <p:grpSpPr>
              <a:xfrm>
                <a:off x="1398231" y="1474292"/>
                <a:ext cx="518475" cy="341643"/>
                <a:chOff x="1398231" y="1474292"/>
                <a:chExt cx="518475" cy="341643"/>
              </a:xfrm>
            </p:grpSpPr>
            <p:sp>
              <p:nvSpPr>
                <p:cNvPr id="3762" name="Google Shape;3762;p7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763" name="Google Shape;3763;p73"/>
                <p:cNvGrpSpPr/>
                <p:nvPr/>
              </p:nvGrpSpPr>
              <p:grpSpPr>
                <a:xfrm>
                  <a:off x="1616453" y="1474292"/>
                  <a:ext cx="300253" cy="341643"/>
                  <a:chOff x="1616453" y="1475379"/>
                  <a:chExt cx="300253" cy="341643"/>
                </a:xfrm>
              </p:grpSpPr>
              <p:sp>
                <p:nvSpPr>
                  <p:cNvPr id="3764" name="Google Shape;3764;p7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5" name="Google Shape;3765;p7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6" name="Google Shape;3766;p7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7" name="Google Shape;3767;p7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8" name="Google Shape;3768;p7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9" name="Google Shape;3769;p7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0" name="Google Shape;3770;p7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771" name="Google Shape;3771;p73"/>
                  <p:cNvGrpSpPr/>
                  <p:nvPr/>
                </p:nvGrpSpPr>
                <p:grpSpPr>
                  <a:xfrm>
                    <a:off x="1839639" y="1475379"/>
                    <a:ext cx="77067" cy="341643"/>
                    <a:chOff x="1839639" y="1475379"/>
                    <a:chExt cx="77067" cy="341643"/>
                  </a:xfrm>
                </p:grpSpPr>
                <p:sp>
                  <p:nvSpPr>
                    <p:cNvPr id="3772" name="Google Shape;3772;p7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3" name="Google Shape;3773;p7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3774" name="Google Shape;3774;p73"/>
              <p:cNvGrpSpPr/>
              <p:nvPr/>
            </p:nvGrpSpPr>
            <p:grpSpPr>
              <a:xfrm>
                <a:off x="1398451" y="2012951"/>
                <a:ext cx="518255" cy="340828"/>
                <a:chOff x="1398451" y="2012951"/>
                <a:chExt cx="518255" cy="340828"/>
              </a:xfrm>
            </p:grpSpPr>
            <p:sp>
              <p:nvSpPr>
                <p:cNvPr id="3775" name="Google Shape;3775;p7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776" name="Google Shape;3776;p73"/>
                <p:cNvGrpSpPr/>
                <p:nvPr/>
              </p:nvGrpSpPr>
              <p:grpSpPr>
                <a:xfrm>
                  <a:off x="1616453" y="2012951"/>
                  <a:ext cx="300253" cy="340828"/>
                  <a:chOff x="1616453" y="2013538"/>
                  <a:chExt cx="300253" cy="340828"/>
                </a:xfrm>
              </p:grpSpPr>
              <p:sp>
                <p:nvSpPr>
                  <p:cNvPr id="3777" name="Google Shape;3777;p7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8" name="Google Shape;3778;p7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9" name="Google Shape;3779;p7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0" name="Google Shape;3780;p7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1" name="Google Shape;3781;p7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2" name="Google Shape;3782;p7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3" name="Google Shape;3783;p7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784" name="Google Shape;3784;p73"/>
                  <p:cNvGrpSpPr/>
                  <p:nvPr/>
                </p:nvGrpSpPr>
                <p:grpSpPr>
                  <a:xfrm>
                    <a:off x="1839639" y="2013538"/>
                    <a:ext cx="77067" cy="340828"/>
                    <a:chOff x="1839639" y="2013538"/>
                    <a:chExt cx="77067" cy="340828"/>
                  </a:xfrm>
                </p:grpSpPr>
                <p:sp>
                  <p:nvSpPr>
                    <p:cNvPr id="3785" name="Google Shape;3785;p7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6" name="Google Shape;3786;p7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grpSp>
        <p:nvGrpSpPr>
          <p:cNvPr id="3787" name="Google Shape;3787;p73"/>
          <p:cNvGrpSpPr/>
          <p:nvPr/>
        </p:nvGrpSpPr>
        <p:grpSpPr>
          <a:xfrm>
            <a:off x="1449971" y="6799032"/>
            <a:ext cx="2737362" cy="1365836"/>
            <a:chOff x="724986" y="3605478"/>
            <a:chExt cx="1368681" cy="682918"/>
          </a:xfrm>
        </p:grpSpPr>
        <p:grpSp>
          <p:nvGrpSpPr>
            <p:cNvPr id="3788" name="Google Shape;3788;p73"/>
            <p:cNvGrpSpPr/>
            <p:nvPr/>
          </p:nvGrpSpPr>
          <p:grpSpPr>
            <a:xfrm>
              <a:off x="1289102" y="3823629"/>
              <a:ext cx="240442" cy="250435"/>
              <a:chOff x="-165066" y="3843615"/>
              <a:chExt cx="221259" cy="230455"/>
            </a:xfrm>
          </p:grpSpPr>
          <p:sp>
            <p:nvSpPr>
              <p:cNvPr id="3789" name="Google Shape;3789;p7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0" name="Google Shape;3790;p7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1" name="Google Shape;3791;p7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2" name="Google Shape;3792;p7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3" name="Google Shape;3793;p7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4" name="Google Shape;3794;p7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5" name="Google Shape;3795;p7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6" name="Google Shape;3796;p7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7" name="Google Shape;3797;p7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8" name="Google Shape;3798;p7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9" name="Google Shape;3799;p7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0" name="Google Shape;3800;p7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1" name="Google Shape;3801;p7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2" name="Google Shape;3802;p7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3" name="Google Shape;3803;p7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4" name="Google Shape;3804;p7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805" name="Google Shape;3805;p7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6" name="Google Shape;3806;p7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7" name="Google Shape;3807;p7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808" name="Google Shape;3808;p7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09" name="Google Shape;3809;p73"/>
            <p:cNvGrpSpPr/>
            <p:nvPr/>
          </p:nvGrpSpPr>
          <p:grpSpPr>
            <a:xfrm>
              <a:off x="724986" y="3605478"/>
              <a:ext cx="1368681" cy="682918"/>
              <a:chOff x="724986" y="3605478"/>
              <a:chExt cx="1368681" cy="682918"/>
            </a:xfrm>
          </p:grpSpPr>
          <p:grpSp>
            <p:nvGrpSpPr>
              <p:cNvPr id="3810" name="Google Shape;3810;p73"/>
              <p:cNvGrpSpPr/>
              <p:nvPr/>
            </p:nvGrpSpPr>
            <p:grpSpPr>
              <a:xfrm>
                <a:off x="1498221" y="4047614"/>
                <a:ext cx="529172" cy="240783"/>
                <a:chOff x="1498221" y="4047614"/>
                <a:chExt cx="529172" cy="240783"/>
              </a:xfrm>
            </p:grpSpPr>
            <p:grpSp>
              <p:nvGrpSpPr>
                <p:cNvPr id="3811" name="Google Shape;3811;p73"/>
                <p:cNvGrpSpPr/>
                <p:nvPr/>
              </p:nvGrpSpPr>
              <p:grpSpPr>
                <a:xfrm>
                  <a:off x="1826655" y="4224370"/>
                  <a:ext cx="200738" cy="25631"/>
                  <a:chOff x="1826655" y="4224370"/>
                  <a:chExt cx="200738" cy="25631"/>
                </a:xfrm>
              </p:grpSpPr>
              <p:sp>
                <p:nvSpPr>
                  <p:cNvPr id="3812" name="Google Shape;3812;p7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3" name="Google Shape;3813;p7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14" name="Google Shape;3814;p73"/>
                <p:cNvGrpSpPr/>
                <p:nvPr/>
              </p:nvGrpSpPr>
              <p:grpSpPr>
                <a:xfrm>
                  <a:off x="1498221" y="4047614"/>
                  <a:ext cx="328444" cy="240783"/>
                  <a:chOff x="1498221" y="4047614"/>
                  <a:chExt cx="328444" cy="240783"/>
                </a:xfrm>
              </p:grpSpPr>
              <p:sp>
                <p:nvSpPr>
                  <p:cNvPr id="3815" name="Google Shape;3815;p7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816" name="Google Shape;3816;p73"/>
                  <p:cNvGrpSpPr/>
                  <p:nvPr/>
                </p:nvGrpSpPr>
                <p:grpSpPr>
                  <a:xfrm>
                    <a:off x="1498221" y="4047614"/>
                    <a:ext cx="150566" cy="190416"/>
                    <a:chOff x="1498221" y="4047614"/>
                    <a:chExt cx="150566" cy="190416"/>
                  </a:xfrm>
                </p:grpSpPr>
                <p:sp>
                  <p:nvSpPr>
                    <p:cNvPr id="3817" name="Google Shape;3817;p7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8" name="Google Shape;3818;p7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3819" name="Google Shape;3819;p73"/>
              <p:cNvGrpSpPr/>
              <p:nvPr/>
            </p:nvGrpSpPr>
            <p:grpSpPr>
              <a:xfrm>
                <a:off x="1560718" y="3800594"/>
                <a:ext cx="532948" cy="302090"/>
                <a:chOff x="1560718" y="3800594"/>
                <a:chExt cx="532948" cy="302090"/>
              </a:xfrm>
            </p:grpSpPr>
            <p:grpSp>
              <p:nvGrpSpPr>
                <p:cNvPr id="3820" name="Google Shape;3820;p73"/>
                <p:cNvGrpSpPr/>
                <p:nvPr/>
              </p:nvGrpSpPr>
              <p:grpSpPr>
                <a:xfrm>
                  <a:off x="1912179" y="3827344"/>
                  <a:ext cx="181487" cy="25631"/>
                  <a:chOff x="1912179" y="3827344"/>
                  <a:chExt cx="181487" cy="25631"/>
                </a:xfrm>
              </p:grpSpPr>
              <p:sp>
                <p:nvSpPr>
                  <p:cNvPr id="3821" name="Google Shape;3821;p7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2" name="Google Shape;3822;p7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23" name="Google Shape;3823;p73"/>
                <p:cNvGrpSpPr/>
                <p:nvPr/>
              </p:nvGrpSpPr>
              <p:grpSpPr>
                <a:xfrm>
                  <a:off x="1912179" y="4044505"/>
                  <a:ext cx="181487" cy="25622"/>
                  <a:chOff x="1912179" y="4044506"/>
                  <a:chExt cx="181487" cy="25622"/>
                </a:xfrm>
              </p:grpSpPr>
              <p:sp>
                <p:nvSpPr>
                  <p:cNvPr id="3824" name="Google Shape;3824;p7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5" name="Google Shape;3825;p7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26" name="Google Shape;3826;p73"/>
                <p:cNvGrpSpPr/>
                <p:nvPr/>
              </p:nvGrpSpPr>
              <p:grpSpPr>
                <a:xfrm>
                  <a:off x="1560718" y="3800594"/>
                  <a:ext cx="351472" cy="302090"/>
                  <a:chOff x="1560718" y="3800594"/>
                  <a:chExt cx="351472" cy="302090"/>
                </a:xfrm>
              </p:grpSpPr>
              <p:grpSp>
                <p:nvGrpSpPr>
                  <p:cNvPr id="3827" name="Google Shape;3827;p73"/>
                  <p:cNvGrpSpPr/>
                  <p:nvPr/>
                </p:nvGrpSpPr>
                <p:grpSpPr>
                  <a:xfrm>
                    <a:off x="1560718" y="3842857"/>
                    <a:ext cx="173586" cy="217131"/>
                    <a:chOff x="1560718" y="3842857"/>
                    <a:chExt cx="173586" cy="217131"/>
                  </a:xfrm>
                </p:grpSpPr>
                <p:sp>
                  <p:nvSpPr>
                    <p:cNvPr id="3828" name="Google Shape;3828;p7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9" name="Google Shape;3829;p7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0" name="Google Shape;3830;p7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831" name="Google Shape;3831;p7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2" name="Google Shape;3832;p7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3833" name="Google Shape;3833;p7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834" name="Google Shape;3834;p73"/>
              <p:cNvGrpSpPr/>
              <p:nvPr/>
            </p:nvGrpSpPr>
            <p:grpSpPr>
              <a:xfrm>
                <a:off x="785350" y="3605478"/>
                <a:ext cx="535311" cy="249245"/>
                <a:chOff x="785350" y="3605478"/>
                <a:chExt cx="535311" cy="249245"/>
              </a:xfrm>
            </p:grpSpPr>
            <p:grpSp>
              <p:nvGrpSpPr>
                <p:cNvPr id="3835" name="Google Shape;3835;p73"/>
                <p:cNvGrpSpPr/>
                <p:nvPr/>
              </p:nvGrpSpPr>
              <p:grpSpPr>
                <a:xfrm>
                  <a:off x="785350" y="3605478"/>
                  <a:ext cx="376191" cy="102736"/>
                  <a:chOff x="785350" y="3605478"/>
                  <a:chExt cx="376191" cy="102736"/>
                </a:xfrm>
              </p:grpSpPr>
              <p:sp>
                <p:nvSpPr>
                  <p:cNvPr id="3836" name="Google Shape;3836;p7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7" name="Google Shape;3837;p7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8" name="Google Shape;3838;p7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39" name="Google Shape;3839;p73"/>
                <p:cNvGrpSpPr/>
                <p:nvPr/>
              </p:nvGrpSpPr>
              <p:grpSpPr>
                <a:xfrm>
                  <a:off x="1161530" y="3655851"/>
                  <a:ext cx="159131" cy="198872"/>
                  <a:chOff x="1161530" y="3655851"/>
                  <a:chExt cx="159131" cy="198872"/>
                </a:xfrm>
              </p:grpSpPr>
              <p:sp>
                <p:nvSpPr>
                  <p:cNvPr id="3840" name="Google Shape;3840;p7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1" name="Google Shape;3841;p7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842" name="Google Shape;3842;p73"/>
              <p:cNvGrpSpPr/>
              <p:nvPr/>
            </p:nvGrpSpPr>
            <p:grpSpPr>
              <a:xfrm>
                <a:off x="785350" y="4047614"/>
                <a:ext cx="535311" cy="240783"/>
                <a:chOff x="785350" y="4047614"/>
                <a:chExt cx="535311" cy="240783"/>
              </a:xfrm>
            </p:grpSpPr>
            <p:grpSp>
              <p:nvGrpSpPr>
                <p:cNvPr id="3843" name="Google Shape;3843;p73"/>
                <p:cNvGrpSpPr/>
                <p:nvPr/>
              </p:nvGrpSpPr>
              <p:grpSpPr>
                <a:xfrm>
                  <a:off x="1161636" y="4047614"/>
                  <a:ext cx="159025" cy="190415"/>
                  <a:chOff x="1161636" y="4047614"/>
                  <a:chExt cx="159025" cy="190415"/>
                </a:xfrm>
              </p:grpSpPr>
              <p:sp>
                <p:nvSpPr>
                  <p:cNvPr id="3844" name="Google Shape;3844;p7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5" name="Google Shape;3845;p7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46" name="Google Shape;3846;p73"/>
                <p:cNvGrpSpPr/>
                <p:nvPr/>
              </p:nvGrpSpPr>
              <p:grpSpPr>
                <a:xfrm>
                  <a:off x="785350" y="4185661"/>
                  <a:ext cx="376191" cy="102736"/>
                  <a:chOff x="785350" y="4185661"/>
                  <a:chExt cx="376191" cy="102736"/>
                </a:xfrm>
              </p:grpSpPr>
              <p:sp>
                <p:nvSpPr>
                  <p:cNvPr id="3847" name="Google Shape;3847;p7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8" name="Google Shape;3848;p7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9" name="Google Shape;3849;p7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850" name="Google Shape;3850;p73"/>
              <p:cNvGrpSpPr/>
              <p:nvPr/>
            </p:nvGrpSpPr>
            <p:grpSpPr>
              <a:xfrm>
                <a:off x="1501054" y="3605478"/>
                <a:ext cx="526340" cy="249240"/>
                <a:chOff x="1501054" y="3605478"/>
                <a:chExt cx="526340" cy="249240"/>
              </a:xfrm>
            </p:grpSpPr>
            <p:grpSp>
              <p:nvGrpSpPr>
                <p:cNvPr id="3851" name="Google Shape;3851;p73"/>
                <p:cNvGrpSpPr/>
                <p:nvPr/>
              </p:nvGrpSpPr>
              <p:grpSpPr>
                <a:xfrm>
                  <a:off x="1834208" y="3643867"/>
                  <a:ext cx="193185" cy="25622"/>
                  <a:chOff x="1834208" y="3643867"/>
                  <a:chExt cx="193185" cy="25622"/>
                </a:xfrm>
              </p:grpSpPr>
              <p:sp>
                <p:nvSpPr>
                  <p:cNvPr id="3852" name="Google Shape;3852;p7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3" name="Google Shape;3853;p7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54" name="Google Shape;3854;p73"/>
                <p:cNvGrpSpPr/>
                <p:nvPr/>
              </p:nvGrpSpPr>
              <p:grpSpPr>
                <a:xfrm>
                  <a:off x="1501054" y="3605478"/>
                  <a:ext cx="333165" cy="249240"/>
                  <a:chOff x="1501054" y="3605478"/>
                  <a:chExt cx="333165" cy="249240"/>
                </a:xfrm>
              </p:grpSpPr>
              <p:sp>
                <p:nvSpPr>
                  <p:cNvPr id="3855" name="Google Shape;3855;p7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856" name="Google Shape;3856;p73"/>
                  <p:cNvGrpSpPr/>
                  <p:nvPr/>
                </p:nvGrpSpPr>
                <p:grpSpPr>
                  <a:xfrm>
                    <a:off x="1501054" y="3655851"/>
                    <a:ext cx="155286" cy="198867"/>
                    <a:chOff x="1501054" y="3655851"/>
                    <a:chExt cx="155286" cy="198867"/>
                  </a:xfrm>
                </p:grpSpPr>
                <p:sp>
                  <p:nvSpPr>
                    <p:cNvPr id="3857" name="Google Shape;3857;p7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8" name="Google Shape;3858;p7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3859" name="Google Shape;3859;p73"/>
              <p:cNvGrpSpPr/>
              <p:nvPr/>
            </p:nvGrpSpPr>
            <p:grpSpPr>
              <a:xfrm>
                <a:off x="724986" y="3800594"/>
                <a:ext cx="532950" cy="302090"/>
                <a:chOff x="724986" y="3800594"/>
                <a:chExt cx="532950" cy="302090"/>
              </a:xfrm>
            </p:grpSpPr>
            <p:grpSp>
              <p:nvGrpSpPr>
                <p:cNvPr id="3860" name="Google Shape;3860;p73"/>
                <p:cNvGrpSpPr/>
                <p:nvPr/>
              </p:nvGrpSpPr>
              <p:grpSpPr>
                <a:xfrm>
                  <a:off x="724986" y="4044367"/>
                  <a:ext cx="181314" cy="25626"/>
                  <a:chOff x="724986" y="4044367"/>
                  <a:chExt cx="181314" cy="25626"/>
                </a:xfrm>
              </p:grpSpPr>
              <p:sp>
                <p:nvSpPr>
                  <p:cNvPr id="3861" name="Google Shape;3861;p7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2" name="Google Shape;3862;p7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63" name="Google Shape;3863;p73"/>
                <p:cNvGrpSpPr/>
                <p:nvPr/>
              </p:nvGrpSpPr>
              <p:grpSpPr>
                <a:xfrm>
                  <a:off x="906290" y="3800594"/>
                  <a:ext cx="351646" cy="302090"/>
                  <a:chOff x="906290" y="3800594"/>
                  <a:chExt cx="351646" cy="302090"/>
                </a:xfrm>
              </p:grpSpPr>
              <p:grpSp>
                <p:nvGrpSpPr>
                  <p:cNvPr id="3864" name="Google Shape;3864;p73"/>
                  <p:cNvGrpSpPr/>
                  <p:nvPr/>
                </p:nvGrpSpPr>
                <p:grpSpPr>
                  <a:xfrm>
                    <a:off x="1084172" y="3842857"/>
                    <a:ext cx="173764" cy="217131"/>
                    <a:chOff x="1084172" y="3842857"/>
                    <a:chExt cx="173764" cy="217131"/>
                  </a:xfrm>
                </p:grpSpPr>
                <p:grpSp>
                  <p:nvGrpSpPr>
                    <p:cNvPr id="3865" name="Google Shape;3865;p73"/>
                    <p:cNvGrpSpPr/>
                    <p:nvPr/>
                  </p:nvGrpSpPr>
                  <p:grpSpPr>
                    <a:xfrm>
                      <a:off x="1156862" y="3936509"/>
                      <a:ext cx="101073" cy="25622"/>
                      <a:chOff x="1156862" y="3936509"/>
                      <a:chExt cx="101073" cy="25622"/>
                    </a:xfrm>
                  </p:grpSpPr>
                  <p:sp>
                    <p:nvSpPr>
                      <p:cNvPr id="3866" name="Google Shape;3866;p7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7" name="Google Shape;3867;p7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868" name="Google Shape;3868;p7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869" name="Google Shape;3869;p7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0" name="Google Shape;3870;p7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871" name="Google Shape;3871;p73"/>
                <p:cNvGrpSpPr/>
                <p:nvPr/>
              </p:nvGrpSpPr>
              <p:grpSpPr>
                <a:xfrm>
                  <a:off x="724986" y="3830189"/>
                  <a:ext cx="189533" cy="25626"/>
                  <a:chOff x="724986" y="3830189"/>
                  <a:chExt cx="189533" cy="25626"/>
                </a:xfrm>
              </p:grpSpPr>
              <p:sp>
                <p:nvSpPr>
                  <p:cNvPr id="3872" name="Google Shape;3872;p7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3" name="Google Shape;3873;p7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nvGrpSpPr>
          <p:cNvPr id="3874" name="Google Shape;3874;p73"/>
          <p:cNvGrpSpPr/>
          <p:nvPr/>
        </p:nvGrpSpPr>
        <p:grpSpPr>
          <a:xfrm>
            <a:off x="4506595" y="4499354"/>
            <a:ext cx="1897402" cy="1870756"/>
            <a:chOff x="2253298" y="2428317"/>
            <a:chExt cx="948701" cy="935378"/>
          </a:xfrm>
        </p:grpSpPr>
        <p:sp>
          <p:nvSpPr>
            <p:cNvPr id="3875" name="Google Shape;3875;p7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6" name="Google Shape;3876;p7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7" name="Google Shape;3877;p7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8" name="Google Shape;3878;p7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9" name="Google Shape;3879;p7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0" name="Google Shape;3880;p7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1" name="Google Shape;3881;p7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2" name="Google Shape;3882;p7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3" name="Google Shape;3883;p7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4" name="Google Shape;3884;p7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5" name="Google Shape;3885;p7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6" name="Google Shape;3886;p7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7" name="Google Shape;3887;p7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8" name="Google Shape;3888;p7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9" name="Google Shape;3889;p7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0" name="Google Shape;3890;p7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1" name="Google Shape;3891;p7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2" name="Google Shape;3892;p7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3" name="Google Shape;3893;p7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4" name="Google Shape;3894;p7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5" name="Google Shape;3895;p7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6" name="Google Shape;3896;p7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7" name="Google Shape;3897;p7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8" name="Google Shape;3898;p7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9" name="Google Shape;3899;p7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0" name="Google Shape;3900;p7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1" name="Google Shape;3901;p7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2" name="Google Shape;3902;p7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3" name="Google Shape;3903;p7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4" name="Google Shape;3904;p7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5" name="Google Shape;3905;p7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6" name="Google Shape;3906;p7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7" name="Google Shape;3907;p7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1" name="Shape 3911"/>
        <p:cNvGrpSpPr/>
        <p:nvPr/>
      </p:nvGrpSpPr>
      <p:grpSpPr>
        <a:xfrm>
          <a:off x="0" y="0"/>
          <a:ext cx="0" cy="0"/>
          <a:chOff x="0" y="0"/>
          <a:chExt cx="0" cy="0"/>
        </a:xfrm>
      </p:grpSpPr>
      <p:grpSp>
        <p:nvGrpSpPr>
          <p:cNvPr id="3912" name="Google Shape;3912;p74"/>
          <p:cNvGrpSpPr/>
          <p:nvPr/>
        </p:nvGrpSpPr>
        <p:grpSpPr>
          <a:xfrm>
            <a:off x="6679489" y="1905953"/>
            <a:ext cx="4726786" cy="2035733"/>
            <a:chOff x="3292400" y="1219146"/>
            <a:chExt cx="2615240" cy="1110239"/>
          </a:xfrm>
        </p:grpSpPr>
        <p:sp>
          <p:nvSpPr>
            <p:cNvPr id="3913" name="Google Shape;3913;p7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914" name="Google Shape;3914;p7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3915" name="Google Shape;3915;p7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JANUARY</a:t>
              </a:r>
              <a:endParaRPr sz="400">
                <a:solidFill>
                  <a:srgbClr val="FFFFFF"/>
                </a:solidFill>
              </a:endParaRPr>
            </a:p>
          </p:txBody>
        </p:sp>
        <p:sp>
          <p:nvSpPr>
            <p:cNvPr id="3916" name="Google Shape;3916;p7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FEBRUARY</a:t>
              </a:r>
              <a:endParaRPr sz="400">
                <a:solidFill>
                  <a:srgbClr val="FFFFFF"/>
                </a:solidFill>
              </a:endParaRPr>
            </a:p>
          </p:txBody>
        </p:sp>
        <p:sp>
          <p:nvSpPr>
            <p:cNvPr id="3917" name="Google Shape;3917;p7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MARCH</a:t>
              </a:r>
              <a:endParaRPr sz="400">
                <a:solidFill>
                  <a:srgbClr val="FFFFFF"/>
                </a:solidFill>
              </a:endParaRPr>
            </a:p>
          </p:txBody>
        </p:sp>
        <p:sp>
          <p:nvSpPr>
            <p:cNvPr id="3918" name="Google Shape;3918;p7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APRIL</a:t>
              </a:r>
              <a:endParaRPr sz="400">
                <a:solidFill>
                  <a:srgbClr val="FFFFFF"/>
                </a:solidFill>
              </a:endParaRPr>
            </a:p>
          </p:txBody>
        </p:sp>
        <p:sp>
          <p:nvSpPr>
            <p:cNvPr id="3919" name="Google Shape;3919;p7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MAY</a:t>
              </a:r>
              <a:endParaRPr sz="400">
                <a:solidFill>
                  <a:srgbClr val="FFFFFF"/>
                </a:solidFill>
              </a:endParaRPr>
            </a:p>
          </p:txBody>
        </p:sp>
        <p:sp>
          <p:nvSpPr>
            <p:cNvPr id="3920" name="Google Shape;3920;p7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JUNE</a:t>
              </a:r>
              <a:endParaRPr sz="400">
                <a:solidFill>
                  <a:srgbClr val="FFFFFF"/>
                </a:solidFill>
              </a:endParaRPr>
            </a:p>
          </p:txBody>
        </p:sp>
        <p:sp>
          <p:nvSpPr>
            <p:cNvPr id="3921" name="Google Shape;3921;p7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400">
                  <a:solidFill>
                    <a:srgbClr val="FFFFFF"/>
                  </a:solidFill>
                </a:rPr>
                <a:t>PHASE 1</a:t>
              </a:r>
              <a:endParaRPr sz="400">
                <a:solidFill>
                  <a:srgbClr val="FFFFFF"/>
                </a:solidFill>
              </a:endParaRPr>
            </a:p>
          </p:txBody>
        </p:sp>
        <p:sp>
          <p:nvSpPr>
            <p:cNvPr id="3922" name="Google Shape;3922;p7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400">
                  <a:solidFill>
                    <a:srgbClr val="FFFFFF"/>
                  </a:solidFill>
                </a:rPr>
                <a:t>PHASE 2</a:t>
              </a:r>
              <a:endParaRPr sz="400">
                <a:solidFill>
                  <a:srgbClr val="FFFFFF"/>
                </a:solidFill>
              </a:endParaRPr>
            </a:p>
          </p:txBody>
        </p:sp>
        <p:sp>
          <p:nvSpPr>
            <p:cNvPr id="3923" name="Google Shape;3923;p7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1</a:t>
              </a:r>
              <a:endParaRPr sz="400">
                <a:solidFill>
                  <a:srgbClr val="FFFFFF"/>
                </a:solidFill>
              </a:endParaRPr>
            </a:p>
          </p:txBody>
        </p:sp>
        <p:sp>
          <p:nvSpPr>
            <p:cNvPr id="3924" name="Google Shape;3924;p7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2</a:t>
              </a:r>
              <a:endParaRPr sz="400">
                <a:solidFill>
                  <a:srgbClr val="FFFFFF"/>
                </a:solidFill>
              </a:endParaRPr>
            </a:p>
          </p:txBody>
        </p:sp>
        <p:sp>
          <p:nvSpPr>
            <p:cNvPr id="3925" name="Google Shape;3925;p7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1</a:t>
              </a:r>
              <a:endParaRPr sz="400">
                <a:solidFill>
                  <a:srgbClr val="FFFFFF"/>
                </a:solidFill>
              </a:endParaRPr>
            </a:p>
          </p:txBody>
        </p:sp>
        <p:sp>
          <p:nvSpPr>
            <p:cNvPr id="3926" name="Google Shape;3926;p7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2</a:t>
              </a:r>
              <a:endParaRPr sz="400">
                <a:solidFill>
                  <a:srgbClr val="FFFFFF"/>
                </a:solidFill>
              </a:endParaRPr>
            </a:p>
          </p:txBody>
        </p:sp>
        <p:grpSp>
          <p:nvGrpSpPr>
            <p:cNvPr id="3927" name="Google Shape;3927;p74"/>
            <p:cNvGrpSpPr/>
            <p:nvPr/>
          </p:nvGrpSpPr>
          <p:grpSpPr>
            <a:xfrm>
              <a:off x="3748438" y="1378608"/>
              <a:ext cx="2159202" cy="903971"/>
              <a:chOff x="1683525" y="2179850"/>
              <a:chExt cx="4519050" cy="2134525"/>
            </a:xfrm>
          </p:grpSpPr>
          <p:sp>
            <p:nvSpPr>
              <p:cNvPr id="3928" name="Google Shape;3928;p7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3929" name="Google Shape;3929;p7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3930" name="Google Shape;3930;p7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3931" name="Google Shape;3931;p7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3932" name="Google Shape;3932;p7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3933" name="Google Shape;3933;p7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3934" name="Google Shape;3934;p7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3935" name="Google Shape;3935;p7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3936" name="Google Shape;3936;p7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3937" name="Google Shape;3937;p7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3938" name="Google Shape;3938;p7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3939" name="Google Shape;3939;p7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940" name="Google Shape;3940;p74"/>
          <p:cNvGraphicFramePr/>
          <p:nvPr/>
        </p:nvGraphicFramePr>
        <p:xfrm>
          <a:off x="11871675" y="4260899"/>
          <a:ext cx="3000000" cy="3000000"/>
        </p:xfrm>
        <a:graphic>
          <a:graphicData uri="http://schemas.openxmlformats.org/drawingml/2006/table">
            <a:tbl>
              <a:tblPr>
                <a:noFill/>
                <a:tableStyleId>{0D508222-AFAA-44D2-B04C-902E273B1C15}</a:tableStyleId>
              </a:tblPr>
              <a:tblGrid>
                <a:gridCol w="1245650"/>
                <a:gridCol w="1245650"/>
                <a:gridCol w="1245650"/>
                <a:gridCol w="1245650"/>
              </a:tblGrid>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941" name="Google Shape;3941;p74"/>
          <p:cNvGrpSpPr/>
          <p:nvPr/>
        </p:nvGrpSpPr>
        <p:grpSpPr>
          <a:xfrm>
            <a:off x="11826174" y="6378093"/>
            <a:ext cx="5039650" cy="2002908"/>
            <a:chOff x="1906114" y="789980"/>
            <a:chExt cx="1487676" cy="606868"/>
          </a:xfrm>
        </p:grpSpPr>
        <p:cxnSp>
          <p:nvCxnSpPr>
            <p:cNvPr id="3942" name="Google Shape;3942;p74"/>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943" name="Google Shape;3943;p74"/>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944" name="Google Shape;3944;p74"/>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945" name="Google Shape;3945;p74"/>
            <p:cNvSpPr txBox="1"/>
            <p:nvPr/>
          </p:nvSpPr>
          <p:spPr>
            <a:xfrm flipH="1">
              <a:off x="2109710"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JANUARY</a:t>
              </a:r>
              <a:endParaRPr sz="600">
                <a:solidFill>
                  <a:srgbClr val="E3E9ED"/>
                </a:solidFill>
              </a:endParaRPr>
            </a:p>
          </p:txBody>
        </p:sp>
        <p:sp>
          <p:nvSpPr>
            <p:cNvPr id="3946" name="Google Shape;3946;p74"/>
            <p:cNvSpPr txBox="1"/>
            <p:nvPr/>
          </p:nvSpPr>
          <p:spPr>
            <a:xfrm flipH="1">
              <a:off x="2434275" y="789980"/>
              <a:ext cx="2892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FEBRUARY</a:t>
              </a:r>
              <a:endParaRPr sz="600">
                <a:solidFill>
                  <a:srgbClr val="E3E9ED"/>
                </a:solidFill>
              </a:endParaRPr>
            </a:p>
          </p:txBody>
        </p:sp>
        <p:sp>
          <p:nvSpPr>
            <p:cNvPr id="3947" name="Google Shape;3947;p74"/>
            <p:cNvSpPr txBox="1"/>
            <p:nvPr/>
          </p:nvSpPr>
          <p:spPr>
            <a:xfrm flipH="1">
              <a:off x="2781049"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MARCH</a:t>
              </a:r>
              <a:endParaRPr sz="600">
                <a:solidFill>
                  <a:srgbClr val="E3E9ED"/>
                </a:solidFill>
              </a:endParaRPr>
            </a:p>
          </p:txBody>
        </p:sp>
        <p:sp>
          <p:nvSpPr>
            <p:cNvPr id="3948" name="Google Shape;3948;p74"/>
            <p:cNvSpPr txBox="1"/>
            <p:nvPr/>
          </p:nvSpPr>
          <p:spPr>
            <a:xfrm flipH="1">
              <a:off x="3112690"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APRIL</a:t>
              </a:r>
              <a:endParaRPr sz="600">
                <a:solidFill>
                  <a:srgbClr val="E3E9ED"/>
                </a:solidFill>
              </a:endParaRPr>
            </a:p>
          </p:txBody>
        </p:sp>
        <p:sp>
          <p:nvSpPr>
            <p:cNvPr id="3949" name="Google Shape;3949;p74"/>
            <p:cNvSpPr/>
            <p:nvPr/>
          </p:nvSpPr>
          <p:spPr>
            <a:xfrm>
              <a:off x="2105681" y="964326"/>
              <a:ext cx="2892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0" name="Google Shape;3950;p74"/>
            <p:cNvSpPr/>
            <p:nvPr/>
          </p:nvSpPr>
          <p:spPr>
            <a:xfrm>
              <a:off x="2109515" y="1159286"/>
              <a:ext cx="280200" cy="426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1" name="Google Shape;3951;p74"/>
            <p:cNvSpPr/>
            <p:nvPr/>
          </p:nvSpPr>
          <p:spPr>
            <a:xfrm>
              <a:off x="2753389" y="1353677"/>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2" name="Google Shape;3952;p74"/>
            <p:cNvSpPr/>
            <p:nvPr/>
          </p:nvSpPr>
          <p:spPr>
            <a:xfrm>
              <a:off x="2105681" y="1159287"/>
              <a:ext cx="2892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3" name="Google Shape;3953;p74"/>
            <p:cNvSpPr/>
            <p:nvPr/>
          </p:nvSpPr>
          <p:spPr>
            <a:xfrm>
              <a:off x="2412005" y="1354248"/>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4" name="Google Shape;3954;p74"/>
            <p:cNvSpPr/>
            <p:nvPr/>
          </p:nvSpPr>
          <p:spPr>
            <a:xfrm>
              <a:off x="2410087"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5" name="Google Shape;3955;p74"/>
            <p:cNvSpPr txBox="1"/>
            <p:nvPr/>
          </p:nvSpPr>
          <p:spPr>
            <a:xfrm flipH="1">
              <a:off x="1906114" y="918164"/>
              <a:ext cx="203400" cy="1065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3200"/>
                </a:spcAft>
                <a:buNone/>
              </a:pPr>
              <a:r>
                <a:rPr lang="en" sz="600">
                  <a:solidFill>
                    <a:srgbClr val="E3E9ED"/>
                  </a:solidFill>
                </a:rPr>
                <a:t>PHASE 1</a:t>
              </a:r>
              <a:endParaRPr sz="600">
                <a:solidFill>
                  <a:srgbClr val="E3E9ED"/>
                </a:solidFill>
              </a:endParaRPr>
            </a:p>
          </p:txBody>
        </p:sp>
        <p:sp>
          <p:nvSpPr>
            <p:cNvPr id="3956" name="Google Shape;3956;p74"/>
            <p:cNvSpPr txBox="1"/>
            <p:nvPr/>
          </p:nvSpPr>
          <p:spPr>
            <a:xfrm flipH="1">
              <a:off x="1919618" y="1113390"/>
              <a:ext cx="189900" cy="91200"/>
            </a:xfrm>
            <a:prstGeom prst="rect">
              <a:avLst/>
            </a:prstGeom>
            <a:noFill/>
            <a:ln>
              <a:noFill/>
            </a:ln>
          </p:spPr>
          <p:txBody>
            <a:bodyPr anchorCtr="0" anchor="t" bIns="182850" lIns="182850" spcFirstLastPara="1" rIns="182850" wrap="square" tIns="182850">
              <a:noAutofit/>
            </a:bodyPr>
            <a:lstStyle/>
            <a:p>
              <a:pPr indent="0" lvl="0" marL="0" rtl="0" algn="r">
                <a:lnSpc>
                  <a:spcPct val="115000"/>
                </a:lnSpc>
                <a:spcBef>
                  <a:spcPts val="0"/>
                </a:spcBef>
                <a:spcAft>
                  <a:spcPts val="3200"/>
                </a:spcAft>
                <a:buNone/>
              </a:pPr>
              <a:r>
                <a:rPr lang="en" sz="600">
                  <a:solidFill>
                    <a:srgbClr val="E3E9ED"/>
                  </a:solidFill>
                </a:rPr>
                <a:t>Task 1</a:t>
              </a:r>
              <a:endParaRPr sz="600">
                <a:solidFill>
                  <a:srgbClr val="E3E9ED"/>
                </a:solidFill>
              </a:endParaRPr>
            </a:p>
          </p:txBody>
        </p:sp>
        <p:sp>
          <p:nvSpPr>
            <p:cNvPr id="3957" name="Google Shape;3957;p74"/>
            <p:cNvSpPr txBox="1"/>
            <p:nvPr/>
          </p:nvSpPr>
          <p:spPr>
            <a:xfrm flipH="1">
              <a:off x="1906118" y="1304527"/>
              <a:ext cx="203400" cy="91200"/>
            </a:xfrm>
            <a:prstGeom prst="rect">
              <a:avLst/>
            </a:prstGeom>
            <a:noFill/>
            <a:ln>
              <a:noFill/>
            </a:ln>
          </p:spPr>
          <p:txBody>
            <a:bodyPr anchorCtr="0" anchor="t" bIns="182850" lIns="182850" spcFirstLastPara="1" rIns="182850" wrap="square" tIns="182850">
              <a:noAutofit/>
            </a:bodyPr>
            <a:lstStyle/>
            <a:p>
              <a:pPr indent="0" lvl="0" marL="0" rtl="0" algn="r">
                <a:lnSpc>
                  <a:spcPct val="115000"/>
                </a:lnSpc>
                <a:spcBef>
                  <a:spcPts val="0"/>
                </a:spcBef>
                <a:spcAft>
                  <a:spcPts val="3200"/>
                </a:spcAft>
                <a:buNone/>
              </a:pPr>
              <a:r>
                <a:rPr lang="en" sz="600">
                  <a:solidFill>
                    <a:srgbClr val="E3E9ED"/>
                  </a:solidFill>
                </a:rPr>
                <a:t>Task 2</a:t>
              </a:r>
              <a:endParaRPr sz="600">
                <a:solidFill>
                  <a:srgbClr val="E3E9ED"/>
                </a:solidFill>
              </a:endParaRPr>
            </a:p>
          </p:txBody>
        </p:sp>
        <p:sp>
          <p:nvSpPr>
            <p:cNvPr id="3958" name="Google Shape;3958;p74"/>
            <p:cNvSpPr/>
            <p:nvPr/>
          </p:nvSpPr>
          <p:spPr>
            <a:xfrm>
              <a:off x="2750975"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59" name="Google Shape;3959;p74"/>
          <p:cNvGrpSpPr/>
          <p:nvPr/>
        </p:nvGrpSpPr>
        <p:grpSpPr>
          <a:xfrm>
            <a:off x="1425124" y="1996011"/>
            <a:ext cx="4788741" cy="1953003"/>
            <a:chOff x="749309" y="1112739"/>
            <a:chExt cx="2371603" cy="976502"/>
          </a:xfrm>
        </p:grpSpPr>
        <p:sp>
          <p:nvSpPr>
            <p:cNvPr id="3960" name="Google Shape;3960;p74"/>
            <p:cNvSpPr/>
            <p:nvPr/>
          </p:nvSpPr>
          <p:spPr>
            <a:xfrm>
              <a:off x="1092126"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1" name="Google Shape;3961;p74"/>
            <p:cNvSpPr/>
            <p:nvPr/>
          </p:nvSpPr>
          <p:spPr>
            <a:xfrm>
              <a:off x="1434943"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2" name="Google Shape;3962;p74"/>
            <p:cNvSpPr/>
            <p:nvPr/>
          </p:nvSpPr>
          <p:spPr>
            <a:xfrm>
              <a:off x="1777760"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3" name="Google Shape;3963;p74"/>
            <p:cNvSpPr/>
            <p:nvPr/>
          </p:nvSpPr>
          <p:spPr>
            <a:xfrm>
              <a:off x="2120578"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4" name="Google Shape;3964;p74"/>
            <p:cNvSpPr/>
            <p:nvPr/>
          </p:nvSpPr>
          <p:spPr>
            <a:xfrm>
              <a:off x="2463395"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5" name="Google Shape;3965;p74"/>
            <p:cNvSpPr/>
            <p:nvPr/>
          </p:nvSpPr>
          <p:spPr>
            <a:xfrm>
              <a:off x="2806212"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6" name="Google Shape;3966;p74"/>
            <p:cNvSpPr/>
            <p:nvPr/>
          </p:nvSpPr>
          <p:spPr>
            <a:xfrm>
              <a:off x="749309" y="136229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7" name="Google Shape;3967;p74"/>
            <p:cNvSpPr/>
            <p:nvPr/>
          </p:nvSpPr>
          <p:spPr>
            <a:xfrm>
              <a:off x="1092126"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8" name="Google Shape;3968;p74"/>
            <p:cNvSpPr/>
            <p:nvPr/>
          </p:nvSpPr>
          <p:spPr>
            <a:xfrm>
              <a:off x="1434943"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9" name="Google Shape;3969;p74"/>
            <p:cNvSpPr/>
            <p:nvPr/>
          </p:nvSpPr>
          <p:spPr>
            <a:xfrm>
              <a:off x="1777760"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0" name="Google Shape;3970;p74"/>
            <p:cNvSpPr/>
            <p:nvPr/>
          </p:nvSpPr>
          <p:spPr>
            <a:xfrm>
              <a:off x="2120578"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1" name="Google Shape;3971;p74"/>
            <p:cNvSpPr/>
            <p:nvPr/>
          </p:nvSpPr>
          <p:spPr>
            <a:xfrm>
              <a:off x="2463395"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2" name="Google Shape;3972;p74"/>
            <p:cNvSpPr/>
            <p:nvPr/>
          </p:nvSpPr>
          <p:spPr>
            <a:xfrm>
              <a:off x="2806212"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3" name="Google Shape;3973;p74"/>
            <p:cNvSpPr/>
            <p:nvPr/>
          </p:nvSpPr>
          <p:spPr>
            <a:xfrm>
              <a:off x="749309" y="161184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4" name="Google Shape;3974;p74"/>
            <p:cNvSpPr/>
            <p:nvPr/>
          </p:nvSpPr>
          <p:spPr>
            <a:xfrm>
              <a:off x="1092126"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5" name="Google Shape;3975;p74"/>
            <p:cNvSpPr/>
            <p:nvPr/>
          </p:nvSpPr>
          <p:spPr>
            <a:xfrm>
              <a:off x="1434943"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6" name="Google Shape;3976;p74"/>
            <p:cNvSpPr/>
            <p:nvPr/>
          </p:nvSpPr>
          <p:spPr>
            <a:xfrm>
              <a:off x="1777760"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7" name="Google Shape;3977;p74"/>
            <p:cNvSpPr/>
            <p:nvPr/>
          </p:nvSpPr>
          <p:spPr>
            <a:xfrm>
              <a:off x="2120578"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8" name="Google Shape;3978;p74"/>
            <p:cNvSpPr/>
            <p:nvPr/>
          </p:nvSpPr>
          <p:spPr>
            <a:xfrm>
              <a:off x="2463395"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9" name="Google Shape;3979;p74"/>
            <p:cNvSpPr/>
            <p:nvPr/>
          </p:nvSpPr>
          <p:spPr>
            <a:xfrm>
              <a:off x="2806212"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0" name="Google Shape;3980;p74"/>
            <p:cNvSpPr/>
            <p:nvPr/>
          </p:nvSpPr>
          <p:spPr>
            <a:xfrm>
              <a:off x="749309" y="186140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1" name="Google Shape;3981;p74"/>
            <p:cNvSpPr/>
            <p:nvPr/>
          </p:nvSpPr>
          <p:spPr>
            <a:xfrm>
              <a:off x="1092126"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2" name="Google Shape;3982;p74"/>
            <p:cNvSpPr/>
            <p:nvPr/>
          </p:nvSpPr>
          <p:spPr>
            <a:xfrm>
              <a:off x="1434943"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3" name="Google Shape;3983;p74"/>
            <p:cNvSpPr/>
            <p:nvPr/>
          </p:nvSpPr>
          <p:spPr>
            <a:xfrm>
              <a:off x="1777760"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4" name="Google Shape;3984;p74"/>
            <p:cNvSpPr/>
            <p:nvPr/>
          </p:nvSpPr>
          <p:spPr>
            <a:xfrm>
              <a:off x="2120578"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5" name="Google Shape;3985;p74"/>
            <p:cNvSpPr/>
            <p:nvPr/>
          </p:nvSpPr>
          <p:spPr>
            <a:xfrm>
              <a:off x="2463395"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6" name="Google Shape;3986;p74"/>
            <p:cNvSpPr/>
            <p:nvPr/>
          </p:nvSpPr>
          <p:spPr>
            <a:xfrm>
              <a:off x="2806212"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7" name="Google Shape;3987;p74"/>
            <p:cNvSpPr/>
            <p:nvPr/>
          </p:nvSpPr>
          <p:spPr>
            <a:xfrm>
              <a:off x="749309" y="111273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8" name="Google Shape;3988;p74"/>
            <p:cNvSpPr/>
            <p:nvPr/>
          </p:nvSpPr>
          <p:spPr>
            <a:xfrm>
              <a:off x="1434877" y="1258345"/>
              <a:ext cx="16857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9" name="Google Shape;3989;p74"/>
            <p:cNvSpPr/>
            <p:nvPr/>
          </p:nvSpPr>
          <p:spPr>
            <a:xfrm>
              <a:off x="1777683" y="2010641"/>
              <a:ext cx="10002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0" name="Google Shape;3990;p74"/>
            <p:cNvSpPr/>
            <p:nvPr/>
          </p:nvSpPr>
          <p:spPr>
            <a:xfrm>
              <a:off x="1092070"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1" name="Google Shape;3991;p74"/>
            <p:cNvSpPr/>
            <p:nvPr/>
          </p:nvSpPr>
          <p:spPr>
            <a:xfrm>
              <a:off x="2463277"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aphicFrame>
        <p:nvGraphicFramePr>
          <p:cNvPr id="3992" name="Google Shape;3992;p74"/>
          <p:cNvGraphicFramePr/>
          <p:nvPr/>
        </p:nvGraphicFramePr>
        <p:xfrm>
          <a:off x="11871725" y="1992599"/>
          <a:ext cx="3000000" cy="3000000"/>
        </p:xfrm>
        <a:graphic>
          <a:graphicData uri="http://schemas.openxmlformats.org/drawingml/2006/table">
            <a:tbl>
              <a:tblPr>
                <a:noFill/>
                <a:tableStyleId>{0D508222-AFAA-44D2-B04C-902E273B1C15}</a:tableStyleId>
              </a:tblPr>
              <a:tblGrid>
                <a:gridCol w="1245650"/>
                <a:gridCol w="1245650"/>
                <a:gridCol w="1245650"/>
                <a:gridCol w="1245650"/>
              </a:tblGrid>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993" name="Google Shape;3993;p74"/>
          <p:cNvGraphicFramePr/>
          <p:nvPr/>
        </p:nvGraphicFramePr>
        <p:xfrm>
          <a:off x="6685150" y="4260899"/>
          <a:ext cx="3000000" cy="3000000"/>
        </p:xfrm>
        <a:graphic>
          <a:graphicData uri="http://schemas.openxmlformats.org/drawingml/2006/table">
            <a:tbl>
              <a:tblPr>
                <a:noFill/>
                <a:tableStyleId>{0D508222-AFAA-44D2-B04C-902E273B1C15}</a:tableStyleId>
              </a:tblPr>
              <a:tblGrid>
                <a:gridCol w="1181700"/>
                <a:gridCol w="1181700"/>
                <a:gridCol w="1181700"/>
                <a:gridCol w="1181700"/>
              </a:tblGrid>
              <a:tr h="57905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994" name="Google Shape;3994;p74"/>
          <p:cNvGrpSpPr/>
          <p:nvPr/>
        </p:nvGrpSpPr>
        <p:grpSpPr>
          <a:xfrm>
            <a:off x="8173008" y="5034185"/>
            <a:ext cx="3034873" cy="148919"/>
            <a:chOff x="3980086" y="2804397"/>
            <a:chExt cx="1227600" cy="66900"/>
          </a:xfrm>
        </p:grpSpPr>
        <p:sp>
          <p:nvSpPr>
            <p:cNvPr id="3995" name="Google Shape;3995;p7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996" name="Google Shape;3996;p7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997" name="Google Shape;3997;p74"/>
          <p:cNvGrpSpPr/>
          <p:nvPr/>
        </p:nvGrpSpPr>
        <p:grpSpPr>
          <a:xfrm>
            <a:off x="9423137" y="5619361"/>
            <a:ext cx="1785912" cy="148919"/>
            <a:chOff x="3980086" y="2804397"/>
            <a:chExt cx="1227600" cy="66900"/>
          </a:xfrm>
        </p:grpSpPr>
        <p:sp>
          <p:nvSpPr>
            <p:cNvPr id="3998" name="Google Shape;3998;p7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999" name="Google Shape;3999;p7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00" name="Google Shape;4000;p74"/>
          <p:cNvGrpSpPr/>
          <p:nvPr/>
        </p:nvGrpSpPr>
        <p:grpSpPr>
          <a:xfrm>
            <a:off x="6689321" y="6337126"/>
            <a:ext cx="4726489" cy="2011886"/>
            <a:chOff x="3358415" y="3361302"/>
            <a:chExt cx="2363244" cy="1024695"/>
          </a:xfrm>
        </p:grpSpPr>
        <p:grpSp>
          <p:nvGrpSpPr>
            <p:cNvPr id="4001" name="Google Shape;4001;p74"/>
            <p:cNvGrpSpPr/>
            <p:nvPr/>
          </p:nvGrpSpPr>
          <p:grpSpPr>
            <a:xfrm>
              <a:off x="3358415" y="3361302"/>
              <a:ext cx="441300" cy="1024695"/>
              <a:chOff x="3358415" y="3361302"/>
              <a:chExt cx="441300" cy="1024695"/>
            </a:xfrm>
          </p:grpSpPr>
          <p:sp>
            <p:nvSpPr>
              <p:cNvPr id="4002" name="Google Shape;4002;p74"/>
              <p:cNvSpPr/>
              <p:nvPr/>
            </p:nvSpPr>
            <p:spPr>
              <a:xfrm>
                <a:off x="3358415"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3" name="Google Shape;4003;p74"/>
              <p:cNvSpPr/>
              <p:nvPr/>
            </p:nvSpPr>
            <p:spPr>
              <a:xfrm>
                <a:off x="3358415"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4" name="Google Shape;4004;p74"/>
              <p:cNvSpPr/>
              <p:nvPr/>
            </p:nvSpPr>
            <p:spPr>
              <a:xfrm>
                <a:off x="3358415"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5" name="Google Shape;4005;p74"/>
              <p:cNvSpPr/>
              <p:nvPr/>
            </p:nvSpPr>
            <p:spPr>
              <a:xfrm>
                <a:off x="3358415"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6" name="Google Shape;4006;p74"/>
              <p:cNvSpPr/>
              <p:nvPr/>
            </p:nvSpPr>
            <p:spPr>
              <a:xfrm>
                <a:off x="3358415"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007" name="Google Shape;4007;p74"/>
              <p:cNvSpPr/>
              <p:nvPr/>
            </p:nvSpPr>
            <p:spPr>
              <a:xfrm>
                <a:off x="3358415"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008" name="Google Shape;4008;p74"/>
            <p:cNvGrpSpPr/>
            <p:nvPr/>
          </p:nvGrpSpPr>
          <p:grpSpPr>
            <a:xfrm>
              <a:off x="3838901" y="3361302"/>
              <a:ext cx="441300" cy="1024695"/>
              <a:chOff x="3838901" y="3361302"/>
              <a:chExt cx="441300" cy="1024695"/>
            </a:xfrm>
          </p:grpSpPr>
          <p:sp>
            <p:nvSpPr>
              <p:cNvPr id="4009" name="Google Shape;4009;p74"/>
              <p:cNvSpPr/>
              <p:nvPr/>
            </p:nvSpPr>
            <p:spPr>
              <a:xfrm>
                <a:off x="3838901"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0" name="Google Shape;4010;p74"/>
              <p:cNvSpPr/>
              <p:nvPr/>
            </p:nvSpPr>
            <p:spPr>
              <a:xfrm>
                <a:off x="3838901"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1" name="Google Shape;4011;p74"/>
              <p:cNvSpPr/>
              <p:nvPr/>
            </p:nvSpPr>
            <p:spPr>
              <a:xfrm>
                <a:off x="3838901"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2" name="Google Shape;4012;p74"/>
              <p:cNvSpPr/>
              <p:nvPr/>
            </p:nvSpPr>
            <p:spPr>
              <a:xfrm>
                <a:off x="3838901"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3" name="Google Shape;4013;p74"/>
              <p:cNvSpPr/>
              <p:nvPr/>
            </p:nvSpPr>
            <p:spPr>
              <a:xfrm>
                <a:off x="3838901"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4" name="Google Shape;4014;p74"/>
              <p:cNvSpPr/>
              <p:nvPr/>
            </p:nvSpPr>
            <p:spPr>
              <a:xfrm>
                <a:off x="3838901"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15" name="Google Shape;4015;p74"/>
            <p:cNvGrpSpPr/>
            <p:nvPr/>
          </p:nvGrpSpPr>
          <p:grpSpPr>
            <a:xfrm>
              <a:off x="4319387" y="3361302"/>
              <a:ext cx="441300" cy="1024695"/>
              <a:chOff x="4319387" y="3361302"/>
              <a:chExt cx="441300" cy="1024695"/>
            </a:xfrm>
          </p:grpSpPr>
          <p:sp>
            <p:nvSpPr>
              <p:cNvPr id="4016" name="Google Shape;4016;p74"/>
              <p:cNvSpPr/>
              <p:nvPr/>
            </p:nvSpPr>
            <p:spPr>
              <a:xfrm>
                <a:off x="4319387"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7" name="Google Shape;4017;p74"/>
              <p:cNvSpPr/>
              <p:nvPr/>
            </p:nvSpPr>
            <p:spPr>
              <a:xfrm>
                <a:off x="4319387"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8" name="Google Shape;4018;p74"/>
              <p:cNvSpPr/>
              <p:nvPr/>
            </p:nvSpPr>
            <p:spPr>
              <a:xfrm>
                <a:off x="4319387"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9" name="Google Shape;4019;p74"/>
              <p:cNvSpPr/>
              <p:nvPr/>
            </p:nvSpPr>
            <p:spPr>
              <a:xfrm>
                <a:off x="4319387"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0" name="Google Shape;4020;p74"/>
              <p:cNvSpPr/>
              <p:nvPr/>
            </p:nvSpPr>
            <p:spPr>
              <a:xfrm>
                <a:off x="4319387"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1" name="Google Shape;4021;p74"/>
              <p:cNvSpPr/>
              <p:nvPr/>
            </p:nvSpPr>
            <p:spPr>
              <a:xfrm>
                <a:off x="4319387"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22" name="Google Shape;4022;p74"/>
            <p:cNvGrpSpPr/>
            <p:nvPr/>
          </p:nvGrpSpPr>
          <p:grpSpPr>
            <a:xfrm>
              <a:off x="4799873" y="3361302"/>
              <a:ext cx="441300" cy="1024695"/>
              <a:chOff x="4799873" y="3361302"/>
              <a:chExt cx="441300" cy="1024695"/>
            </a:xfrm>
          </p:grpSpPr>
          <p:sp>
            <p:nvSpPr>
              <p:cNvPr id="4023" name="Google Shape;4023;p74"/>
              <p:cNvSpPr/>
              <p:nvPr/>
            </p:nvSpPr>
            <p:spPr>
              <a:xfrm>
                <a:off x="4799873"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4" name="Google Shape;4024;p74"/>
              <p:cNvSpPr/>
              <p:nvPr/>
            </p:nvSpPr>
            <p:spPr>
              <a:xfrm>
                <a:off x="4799873"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5" name="Google Shape;4025;p74"/>
              <p:cNvSpPr/>
              <p:nvPr/>
            </p:nvSpPr>
            <p:spPr>
              <a:xfrm>
                <a:off x="4799873"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6" name="Google Shape;4026;p74"/>
              <p:cNvSpPr/>
              <p:nvPr/>
            </p:nvSpPr>
            <p:spPr>
              <a:xfrm>
                <a:off x="4799873"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7" name="Google Shape;4027;p74"/>
              <p:cNvSpPr/>
              <p:nvPr/>
            </p:nvSpPr>
            <p:spPr>
              <a:xfrm>
                <a:off x="4799873"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8" name="Google Shape;4028;p74"/>
              <p:cNvSpPr/>
              <p:nvPr/>
            </p:nvSpPr>
            <p:spPr>
              <a:xfrm>
                <a:off x="4799873"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29" name="Google Shape;4029;p74"/>
            <p:cNvGrpSpPr/>
            <p:nvPr/>
          </p:nvGrpSpPr>
          <p:grpSpPr>
            <a:xfrm>
              <a:off x="5280360" y="3361302"/>
              <a:ext cx="441300" cy="1024695"/>
              <a:chOff x="5280360" y="3361302"/>
              <a:chExt cx="441300" cy="1024695"/>
            </a:xfrm>
          </p:grpSpPr>
          <p:sp>
            <p:nvSpPr>
              <p:cNvPr id="4030" name="Google Shape;4030;p74"/>
              <p:cNvSpPr/>
              <p:nvPr/>
            </p:nvSpPr>
            <p:spPr>
              <a:xfrm>
                <a:off x="5280360"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1" name="Google Shape;4031;p74"/>
              <p:cNvSpPr/>
              <p:nvPr/>
            </p:nvSpPr>
            <p:spPr>
              <a:xfrm>
                <a:off x="5280360"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2" name="Google Shape;4032;p74"/>
              <p:cNvSpPr/>
              <p:nvPr/>
            </p:nvSpPr>
            <p:spPr>
              <a:xfrm>
                <a:off x="5280360"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3" name="Google Shape;4033;p74"/>
              <p:cNvSpPr/>
              <p:nvPr/>
            </p:nvSpPr>
            <p:spPr>
              <a:xfrm>
                <a:off x="5280360"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4" name="Google Shape;4034;p74"/>
              <p:cNvSpPr/>
              <p:nvPr/>
            </p:nvSpPr>
            <p:spPr>
              <a:xfrm>
                <a:off x="5280360"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5" name="Google Shape;4035;p74"/>
              <p:cNvSpPr/>
              <p:nvPr/>
            </p:nvSpPr>
            <p:spPr>
              <a:xfrm>
                <a:off x="5280360"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aphicFrame>
        <p:nvGraphicFramePr>
          <p:cNvPr id="4036" name="Google Shape;4036;p74"/>
          <p:cNvGraphicFramePr/>
          <p:nvPr/>
        </p:nvGraphicFramePr>
        <p:xfrm>
          <a:off x="1422175" y="4260899"/>
          <a:ext cx="3000000" cy="3000000"/>
        </p:xfrm>
        <a:graphic>
          <a:graphicData uri="http://schemas.openxmlformats.org/drawingml/2006/table">
            <a:tbl>
              <a:tblPr>
                <a:noFill/>
                <a:tableStyleId>{0D508222-AFAA-44D2-B04C-902E273B1C15}</a:tableStyleId>
              </a:tblPr>
              <a:tblGrid>
                <a:gridCol w="1201800"/>
                <a:gridCol w="1201800"/>
                <a:gridCol w="1201800"/>
                <a:gridCol w="1201800"/>
              </a:tblGrid>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037" name="Google Shape;4037;p74"/>
          <p:cNvGrpSpPr/>
          <p:nvPr/>
        </p:nvGrpSpPr>
        <p:grpSpPr>
          <a:xfrm>
            <a:off x="1425225" y="6360350"/>
            <a:ext cx="4807228" cy="2011800"/>
            <a:chOff x="726450" y="3372825"/>
            <a:chExt cx="2403614" cy="1005900"/>
          </a:xfrm>
        </p:grpSpPr>
        <p:grpSp>
          <p:nvGrpSpPr>
            <p:cNvPr id="4038" name="Google Shape;4038;p74"/>
            <p:cNvGrpSpPr/>
            <p:nvPr/>
          </p:nvGrpSpPr>
          <p:grpSpPr>
            <a:xfrm>
              <a:off x="726450" y="3696000"/>
              <a:ext cx="2403614" cy="500898"/>
              <a:chOff x="726450" y="3696000"/>
              <a:chExt cx="2403614" cy="500898"/>
            </a:xfrm>
          </p:grpSpPr>
          <p:sp>
            <p:nvSpPr>
              <p:cNvPr id="4039" name="Google Shape;4039;p74"/>
              <p:cNvSpPr/>
              <p:nvPr/>
            </p:nvSpPr>
            <p:spPr>
              <a:xfrm>
                <a:off x="726450" y="3696000"/>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4040" name="Google Shape;4040;p74"/>
              <p:cNvSpPr/>
              <p:nvPr/>
            </p:nvSpPr>
            <p:spPr>
              <a:xfrm>
                <a:off x="726464" y="4029798"/>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4041" name="Google Shape;4041;p74"/>
            <p:cNvGrpSpPr/>
            <p:nvPr/>
          </p:nvGrpSpPr>
          <p:grpSpPr>
            <a:xfrm>
              <a:off x="1348050" y="3372825"/>
              <a:ext cx="1720425" cy="1005900"/>
              <a:chOff x="1348050" y="3372825"/>
              <a:chExt cx="1720425" cy="1005900"/>
            </a:xfrm>
          </p:grpSpPr>
          <p:sp>
            <p:nvSpPr>
              <p:cNvPr id="4042" name="Google Shape;4042;p7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4043" name="Google Shape;4043;p7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4044" name="Google Shape;4044;p7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4045" name="Google Shape;4045;p7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4046" name="Google Shape;4046;p7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4047" name="Google Shape;4047;p74"/>
            <p:cNvGrpSpPr/>
            <p:nvPr/>
          </p:nvGrpSpPr>
          <p:grpSpPr>
            <a:xfrm>
              <a:off x="1455707" y="3731058"/>
              <a:ext cx="1491150" cy="417657"/>
              <a:chOff x="1455707" y="3731058"/>
              <a:chExt cx="1491150" cy="417657"/>
            </a:xfrm>
          </p:grpSpPr>
          <p:grpSp>
            <p:nvGrpSpPr>
              <p:cNvPr id="4048" name="Google Shape;4048;p74"/>
              <p:cNvGrpSpPr/>
              <p:nvPr/>
            </p:nvGrpSpPr>
            <p:grpSpPr>
              <a:xfrm>
                <a:off x="1472938" y="3745828"/>
                <a:ext cx="72126" cy="53788"/>
                <a:chOff x="1472938" y="3745828"/>
                <a:chExt cx="72126" cy="53788"/>
              </a:xfrm>
            </p:grpSpPr>
            <p:sp>
              <p:nvSpPr>
                <p:cNvPr id="4049" name="Google Shape;4049;p7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0" name="Google Shape;4050;p7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51" name="Google Shape;4051;p74"/>
              <p:cNvGrpSpPr/>
              <p:nvPr/>
            </p:nvGrpSpPr>
            <p:grpSpPr>
              <a:xfrm>
                <a:off x="1819181" y="4089633"/>
                <a:ext cx="72126" cy="53788"/>
                <a:chOff x="1819181" y="4089633"/>
                <a:chExt cx="72126" cy="53788"/>
              </a:xfrm>
            </p:grpSpPr>
            <p:sp>
              <p:nvSpPr>
                <p:cNvPr id="4052" name="Google Shape;4052;p7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3" name="Google Shape;4053;p7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54" name="Google Shape;4054;p74"/>
              <p:cNvGrpSpPr/>
              <p:nvPr/>
            </p:nvGrpSpPr>
            <p:grpSpPr>
              <a:xfrm>
                <a:off x="1455707" y="4084171"/>
                <a:ext cx="64321" cy="64544"/>
                <a:chOff x="1455707" y="4084171"/>
                <a:chExt cx="64321" cy="64544"/>
              </a:xfrm>
            </p:grpSpPr>
            <p:sp>
              <p:nvSpPr>
                <p:cNvPr id="4055" name="Google Shape;4055;p7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6" name="Google Shape;4056;p7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57" name="Google Shape;4057;p74"/>
              <p:cNvGrpSpPr/>
              <p:nvPr/>
            </p:nvGrpSpPr>
            <p:grpSpPr>
              <a:xfrm>
                <a:off x="1818610" y="3731058"/>
                <a:ext cx="64321" cy="64544"/>
                <a:chOff x="1818610" y="3731058"/>
                <a:chExt cx="64321" cy="64544"/>
              </a:xfrm>
            </p:grpSpPr>
            <p:sp>
              <p:nvSpPr>
                <p:cNvPr id="4058" name="Google Shape;4058;p7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9" name="Google Shape;4059;p7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60" name="Google Shape;4060;p74"/>
              <p:cNvGrpSpPr/>
              <p:nvPr/>
            </p:nvGrpSpPr>
            <p:grpSpPr>
              <a:xfrm>
                <a:off x="2172491" y="4089633"/>
                <a:ext cx="72126" cy="53788"/>
                <a:chOff x="2172491" y="4089633"/>
                <a:chExt cx="72126" cy="53788"/>
              </a:xfrm>
            </p:grpSpPr>
            <p:sp>
              <p:nvSpPr>
                <p:cNvPr id="4061" name="Google Shape;4061;p7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2" name="Google Shape;4062;p7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63" name="Google Shape;4063;p74"/>
              <p:cNvGrpSpPr/>
              <p:nvPr/>
            </p:nvGrpSpPr>
            <p:grpSpPr>
              <a:xfrm>
                <a:off x="2171920" y="3731058"/>
                <a:ext cx="64321" cy="64544"/>
                <a:chOff x="2171920" y="3731058"/>
                <a:chExt cx="64321" cy="64544"/>
              </a:xfrm>
            </p:grpSpPr>
            <p:sp>
              <p:nvSpPr>
                <p:cNvPr id="4064" name="Google Shape;4064;p7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5" name="Google Shape;4065;p7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66" name="Google Shape;4066;p74"/>
              <p:cNvGrpSpPr/>
              <p:nvPr/>
            </p:nvGrpSpPr>
            <p:grpSpPr>
              <a:xfrm>
                <a:off x="2874730" y="3745828"/>
                <a:ext cx="72126" cy="53788"/>
                <a:chOff x="2874730" y="3745828"/>
                <a:chExt cx="72126" cy="53788"/>
              </a:xfrm>
            </p:grpSpPr>
            <p:sp>
              <p:nvSpPr>
                <p:cNvPr id="4067" name="Google Shape;4067;p7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8" name="Google Shape;4068;p7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69" name="Google Shape;4069;p74"/>
              <p:cNvGrpSpPr/>
              <p:nvPr/>
            </p:nvGrpSpPr>
            <p:grpSpPr>
              <a:xfrm>
                <a:off x="2878589" y="4081481"/>
                <a:ext cx="64321" cy="64544"/>
                <a:chOff x="2878589" y="4081481"/>
                <a:chExt cx="64321" cy="64544"/>
              </a:xfrm>
            </p:grpSpPr>
            <p:sp>
              <p:nvSpPr>
                <p:cNvPr id="4070" name="Google Shape;4070;p7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1" name="Google Shape;4071;p7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72" name="Google Shape;4072;p74"/>
              <p:cNvGrpSpPr/>
              <p:nvPr/>
            </p:nvGrpSpPr>
            <p:grpSpPr>
              <a:xfrm>
                <a:off x="2525796" y="4089633"/>
                <a:ext cx="72126" cy="53788"/>
                <a:chOff x="2525796" y="4089633"/>
                <a:chExt cx="72126" cy="53788"/>
              </a:xfrm>
            </p:grpSpPr>
            <p:sp>
              <p:nvSpPr>
                <p:cNvPr id="4073" name="Google Shape;4073;p7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4" name="Google Shape;4074;p7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75" name="Google Shape;4075;p74"/>
              <p:cNvGrpSpPr/>
              <p:nvPr/>
            </p:nvGrpSpPr>
            <p:grpSpPr>
              <a:xfrm>
                <a:off x="2525225" y="3731058"/>
                <a:ext cx="64321" cy="64544"/>
                <a:chOff x="2525225" y="3731058"/>
                <a:chExt cx="64321" cy="64544"/>
              </a:xfrm>
            </p:grpSpPr>
            <p:sp>
              <p:nvSpPr>
                <p:cNvPr id="4076" name="Google Shape;4076;p7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7" name="Google Shape;4077;p7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1" name="Shape 4081"/>
        <p:cNvGrpSpPr/>
        <p:nvPr/>
      </p:nvGrpSpPr>
      <p:grpSpPr>
        <a:xfrm>
          <a:off x="0" y="0"/>
          <a:ext cx="0" cy="0"/>
          <a:chOff x="0" y="0"/>
          <a:chExt cx="0" cy="0"/>
        </a:xfrm>
      </p:grpSpPr>
      <p:grpSp>
        <p:nvGrpSpPr>
          <p:cNvPr id="4082" name="Google Shape;4082;p75"/>
          <p:cNvGrpSpPr/>
          <p:nvPr/>
        </p:nvGrpSpPr>
        <p:grpSpPr>
          <a:xfrm>
            <a:off x="11560295" y="3719211"/>
            <a:ext cx="1342800" cy="1349713"/>
            <a:chOff x="5780148" y="1859605"/>
            <a:chExt cx="671400" cy="674856"/>
          </a:xfrm>
        </p:grpSpPr>
        <p:sp>
          <p:nvSpPr>
            <p:cNvPr id="4083" name="Google Shape;4083;p75"/>
            <p:cNvSpPr/>
            <p:nvPr/>
          </p:nvSpPr>
          <p:spPr>
            <a:xfrm>
              <a:off x="5780148" y="1859605"/>
              <a:ext cx="671400" cy="6714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4" name="Google Shape;4084;p75"/>
            <p:cNvSpPr/>
            <p:nvPr/>
          </p:nvSpPr>
          <p:spPr>
            <a:xfrm>
              <a:off x="5851927" y="2006476"/>
              <a:ext cx="527700" cy="5277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5" name="Google Shape;4085;p75"/>
            <p:cNvSpPr/>
            <p:nvPr/>
          </p:nvSpPr>
          <p:spPr>
            <a:xfrm>
              <a:off x="5899320" y="2101262"/>
              <a:ext cx="433200" cy="4332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6" name="Google Shape;4086;p75"/>
            <p:cNvSpPr/>
            <p:nvPr/>
          </p:nvSpPr>
          <p:spPr>
            <a:xfrm>
              <a:off x="5944113" y="2190849"/>
              <a:ext cx="343500" cy="343500"/>
            </a:xfrm>
            <a:prstGeom prst="ellipse">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87" name="Google Shape;4087;p75"/>
          <p:cNvGrpSpPr/>
          <p:nvPr/>
        </p:nvGrpSpPr>
        <p:grpSpPr>
          <a:xfrm>
            <a:off x="1433982" y="1942613"/>
            <a:ext cx="1691842" cy="1381503"/>
            <a:chOff x="732428" y="1198513"/>
            <a:chExt cx="845921" cy="690752"/>
          </a:xfrm>
        </p:grpSpPr>
        <p:grpSp>
          <p:nvGrpSpPr>
            <p:cNvPr id="4088" name="Google Shape;4088;p75"/>
            <p:cNvGrpSpPr/>
            <p:nvPr/>
          </p:nvGrpSpPr>
          <p:grpSpPr>
            <a:xfrm>
              <a:off x="823030" y="1198513"/>
              <a:ext cx="755319" cy="690752"/>
              <a:chOff x="823030" y="1198513"/>
              <a:chExt cx="755319" cy="690752"/>
            </a:xfrm>
          </p:grpSpPr>
          <p:sp>
            <p:nvSpPr>
              <p:cNvPr id="4089" name="Google Shape;4089;p7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0" name="Google Shape;4090;p7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91" name="Google Shape;4091;p75"/>
            <p:cNvGrpSpPr/>
            <p:nvPr/>
          </p:nvGrpSpPr>
          <p:grpSpPr>
            <a:xfrm>
              <a:off x="732428" y="1239937"/>
              <a:ext cx="739912" cy="607886"/>
              <a:chOff x="732428" y="1239937"/>
              <a:chExt cx="739912" cy="607886"/>
            </a:xfrm>
          </p:grpSpPr>
          <p:sp>
            <p:nvSpPr>
              <p:cNvPr id="4092" name="Google Shape;4092;p7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093" name="Google Shape;4093;p7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94" name="Google Shape;4094;p75"/>
            <p:cNvGrpSpPr/>
            <p:nvPr/>
          </p:nvGrpSpPr>
          <p:grpSpPr>
            <a:xfrm>
              <a:off x="732428" y="1277018"/>
              <a:ext cx="702832" cy="533758"/>
              <a:chOff x="732428" y="1277018"/>
              <a:chExt cx="702832" cy="533758"/>
            </a:xfrm>
          </p:grpSpPr>
          <p:sp>
            <p:nvSpPr>
              <p:cNvPr id="4095" name="Google Shape;4095;p7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6" name="Google Shape;4096;p7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097" name="Google Shape;4097;p75"/>
            <p:cNvGrpSpPr/>
            <p:nvPr/>
          </p:nvGrpSpPr>
          <p:grpSpPr>
            <a:xfrm>
              <a:off x="931170" y="1306653"/>
              <a:ext cx="647179" cy="474455"/>
              <a:chOff x="931170" y="1306653"/>
              <a:chExt cx="647179" cy="474455"/>
            </a:xfrm>
          </p:grpSpPr>
          <p:sp>
            <p:nvSpPr>
              <p:cNvPr id="4098" name="Google Shape;4098;p7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9" name="Google Shape;4099;p7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100" name="Google Shape;4100;p7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01" name="Google Shape;4101;p75"/>
          <p:cNvGrpSpPr/>
          <p:nvPr/>
        </p:nvGrpSpPr>
        <p:grpSpPr>
          <a:xfrm>
            <a:off x="7897200" y="1942625"/>
            <a:ext cx="1269311" cy="1399963"/>
            <a:chOff x="5985650" y="2860025"/>
            <a:chExt cx="1396075" cy="1539775"/>
          </a:xfrm>
        </p:grpSpPr>
        <p:sp>
          <p:nvSpPr>
            <p:cNvPr id="4102" name="Google Shape;4102;p7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3" name="Google Shape;4103;p7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4" name="Google Shape;4104;p7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5" name="Google Shape;4105;p7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6" name="Google Shape;4106;p7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7" name="Google Shape;4107;p7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8" name="Google Shape;4108;p7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9" name="Google Shape;4109;p7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0" name="Google Shape;4110;p7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1" name="Google Shape;4111;p7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2" name="Google Shape;4112;p7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3" name="Google Shape;4113;p7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4" name="Google Shape;4114;p7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5" name="Google Shape;4115;p7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6" name="Google Shape;4116;p7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7" name="Google Shape;4117;p7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8" name="Google Shape;4118;p7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9" name="Google Shape;4119;p7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0" name="Google Shape;4120;p7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1" name="Google Shape;4121;p7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2" name="Google Shape;4122;p7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3" name="Google Shape;4123;p7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4" name="Google Shape;4124;p7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5" name="Google Shape;4125;p7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6" name="Google Shape;4126;p7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7" name="Google Shape;4127;p7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8" name="Google Shape;4128;p7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9" name="Google Shape;4129;p7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0" name="Google Shape;4130;p7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1" name="Google Shape;4131;p7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2" name="Google Shape;4132;p7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3" name="Google Shape;4133;p7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34" name="Google Shape;4134;p75"/>
          <p:cNvGrpSpPr/>
          <p:nvPr/>
        </p:nvGrpSpPr>
        <p:grpSpPr>
          <a:xfrm>
            <a:off x="9408499" y="1942613"/>
            <a:ext cx="1451690" cy="1399950"/>
            <a:chOff x="4249973" y="1201875"/>
            <a:chExt cx="1958568" cy="1888762"/>
          </a:xfrm>
        </p:grpSpPr>
        <p:sp>
          <p:nvSpPr>
            <p:cNvPr id="4135" name="Google Shape;4135;p75"/>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136" name="Google Shape;4136;p75"/>
            <p:cNvGrpSpPr/>
            <p:nvPr/>
          </p:nvGrpSpPr>
          <p:grpSpPr>
            <a:xfrm>
              <a:off x="5853086" y="1789142"/>
              <a:ext cx="355454" cy="1048099"/>
              <a:chOff x="5576108" y="2016725"/>
              <a:chExt cx="565200" cy="1666560"/>
            </a:xfrm>
          </p:grpSpPr>
          <p:sp>
            <p:nvSpPr>
              <p:cNvPr id="4137" name="Google Shape;4137;p75"/>
              <p:cNvSpPr/>
              <p:nvPr/>
            </p:nvSpPr>
            <p:spPr>
              <a:xfrm>
                <a:off x="5576108"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4138" name="Google Shape;4138;p75"/>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39" name="Google Shape;4139;p75"/>
            <p:cNvGrpSpPr/>
            <p:nvPr/>
          </p:nvGrpSpPr>
          <p:grpSpPr>
            <a:xfrm>
              <a:off x="4869455" y="2691676"/>
              <a:ext cx="1013897" cy="398961"/>
              <a:chOff x="4012057" y="3451825"/>
              <a:chExt cx="1612175" cy="634379"/>
            </a:xfrm>
          </p:grpSpPr>
          <p:sp>
            <p:nvSpPr>
              <p:cNvPr id="4140" name="Google Shape;4140;p75"/>
              <p:cNvSpPr/>
              <p:nvPr/>
            </p:nvSpPr>
            <p:spPr>
              <a:xfrm>
                <a:off x="505903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4141" name="Google Shape;4141;p75"/>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42" name="Google Shape;4142;p75"/>
            <p:cNvGrpSpPr/>
            <p:nvPr/>
          </p:nvGrpSpPr>
          <p:grpSpPr>
            <a:xfrm>
              <a:off x="4276937" y="2155961"/>
              <a:ext cx="651965" cy="891358"/>
              <a:chOff x="3069908" y="2599997"/>
              <a:chExt cx="1036675" cy="1417328"/>
            </a:xfrm>
          </p:grpSpPr>
          <p:sp>
            <p:nvSpPr>
              <p:cNvPr id="4143" name="Google Shape;4143;p75"/>
              <p:cNvSpPr/>
              <p:nvPr/>
            </p:nvSpPr>
            <p:spPr>
              <a:xfrm>
                <a:off x="354138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4144" name="Google Shape;4144;p75"/>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45" name="Google Shape;4145;p75"/>
            <p:cNvGrpSpPr/>
            <p:nvPr/>
          </p:nvGrpSpPr>
          <p:grpSpPr>
            <a:xfrm>
              <a:off x="5054918" y="1201875"/>
              <a:ext cx="999548" cy="602711"/>
              <a:chOff x="4306958" y="1082925"/>
              <a:chExt cx="1589359" cy="958358"/>
            </a:xfrm>
          </p:grpSpPr>
          <p:sp>
            <p:nvSpPr>
              <p:cNvPr id="4146" name="Google Shape;4146;p75"/>
              <p:cNvSpPr/>
              <p:nvPr/>
            </p:nvSpPr>
            <p:spPr>
              <a:xfrm>
                <a:off x="4306958" y="1082925"/>
                <a:ext cx="565200" cy="5655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4147" name="Google Shape;4147;p75"/>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48" name="Google Shape;4148;p75"/>
            <p:cNvGrpSpPr/>
            <p:nvPr/>
          </p:nvGrpSpPr>
          <p:grpSpPr>
            <a:xfrm>
              <a:off x="4249973" y="1303451"/>
              <a:ext cx="799317" cy="841334"/>
              <a:chOff x="3027033" y="1244439"/>
              <a:chExt cx="1270977" cy="1337786"/>
            </a:xfrm>
          </p:grpSpPr>
          <p:sp>
            <p:nvSpPr>
              <p:cNvPr id="4149" name="Google Shape;4149;p75"/>
              <p:cNvSpPr/>
              <p:nvPr/>
            </p:nvSpPr>
            <p:spPr>
              <a:xfrm>
                <a:off x="3027033"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4150" name="Google Shape;4150;p75"/>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151" name="Google Shape;4151;p75"/>
          <p:cNvGrpSpPr/>
          <p:nvPr/>
        </p:nvGrpSpPr>
        <p:grpSpPr>
          <a:xfrm>
            <a:off x="8114227" y="3716174"/>
            <a:ext cx="1501537" cy="1367568"/>
            <a:chOff x="4204684" y="2104422"/>
            <a:chExt cx="699822" cy="637382"/>
          </a:xfrm>
        </p:grpSpPr>
        <p:grpSp>
          <p:nvGrpSpPr>
            <p:cNvPr id="4152" name="Google Shape;4152;p75"/>
            <p:cNvGrpSpPr/>
            <p:nvPr/>
          </p:nvGrpSpPr>
          <p:grpSpPr>
            <a:xfrm>
              <a:off x="4204684" y="2430067"/>
              <a:ext cx="342957" cy="311738"/>
              <a:chOff x="4204684" y="2430067"/>
              <a:chExt cx="342957" cy="311738"/>
            </a:xfrm>
          </p:grpSpPr>
          <p:sp>
            <p:nvSpPr>
              <p:cNvPr id="4153" name="Google Shape;4153;p75"/>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4" name="Google Shape;4154;p75"/>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55" name="Google Shape;4155;p75"/>
            <p:cNvGrpSpPr/>
            <p:nvPr/>
          </p:nvGrpSpPr>
          <p:grpSpPr>
            <a:xfrm>
              <a:off x="4561586" y="2430067"/>
              <a:ext cx="342920" cy="311738"/>
              <a:chOff x="4561586" y="2430067"/>
              <a:chExt cx="342920" cy="311738"/>
            </a:xfrm>
          </p:grpSpPr>
          <p:sp>
            <p:nvSpPr>
              <p:cNvPr id="4156" name="Google Shape;4156;p75"/>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7" name="Google Shape;4157;p75"/>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58" name="Google Shape;4158;p75"/>
            <p:cNvGrpSpPr/>
            <p:nvPr/>
          </p:nvGrpSpPr>
          <p:grpSpPr>
            <a:xfrm>
              <a:off x="4561586" y="2104422"/>
              <a:ext cx="342920" cy="311738"/>
              <a:chOff x="4561586" y="2104422"/>
              <a:chExt cx="342920" cy="311738"/>
            </a:xfrm>
          </p:grpSpPr>
          <p:sp>
            <p:nvSpPr>
              <p:cNvPr id="4159" name="Google Shape;4159;p75"/>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0" name="Google Shape;4160;p75"/>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61" name="Google Shape;4161;p75"/>
            <p:cNvGrpSpPr/>
            <p:nvPr/>
          </p:nvGrpSpPr>
          <p:grpSpPr>
            <a:xfrm>
              <a:off x="4204684" y="2104422"/>
              <a:ext cx="342957" cy="311664"/>
              <a:chOff x="4204684" y="2104422"/>
              <a:chExt cx="342957" cy="311664"/>
            </a:xfrm>
          </p:grpSpPr>
          <p:sp>
            <p:nvSpPr>
              <p:cNvPr id="4162" name="Google Shape;4162;p75"/>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3" name="Google Shape;4163;p75"/>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164" name="Google Shape;4164;p75"/>
          <p:cNvGrpSpPr/>
          <p:nvPr/>
        </p:nvGrpSpPr>
        <p:grpSpPr>
          <a:xfrm>
            <a:off x="11043094" y="1942602"/>
            <a:ext cx="1321182" cy="1377733"/>
            <a:chOff x="5830645" y="1267368"/>
            <a:chExt cx="530340" cy="553040"/>
          </a:xfrm>
        </p:grpSpPr>
        <p:sp>
          <p:nvSpPr>
            <p:cNvPr id="4165" name="Google Shape;4165;p75"/>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166" name="Google Shape;4166;p75"/>
            <p:cNvGrpSpPr/>
            <p:nvPr/>
          </p:nvGrpSpPr>
          <p:grpSpPr>
            <a:xfrm>
              <a:off x="5830645" y="1267368"/>
              <a:ext cx="259743" cy="269909"/>
              <a:chOff x="5830645" y="1267368"/>
              <a:chExt cx="259743" cy="269909"/>
            </a:xfrm>
          </p:grpSpPr>
          <p:sp>
            <p:nvSpPr>
              <p:cNvPr id="4167" name="Google Shape;4167;p75"/>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8" name="Google Shape;4168;p75"/>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69" name="Google Shape;4169;p75"/>
            <p:cNvGrpSpPr/>
            <p:nvPr/>
          </p:nvGrpSpPr>
          <p:grpSpPr>
            <a:xfrm>
              <a:off x="6101293" y="1267368"/>
              <a:ext cx="259692" cy="269909"/>
              <a:chOff x="6101293" y="1267368"/>
              <a:chExt cx="259692" cy="269909"/>
            </a:xfrm>
          </p:grpSpPr>
          <p:sp>
            <p:nvSpPr>
              <p:cNvPr id="4170" name="Google Shape;4170;p75"/>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1" name="Google Shape;4171;p75"/>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72" name="Google Shape;4172;p75"/>
            <p:cNvGrpSpPr/>
            <p:nvPr/>
          </p:nvGrpSpPr>
          <p:grpSpPr>
            <a:xfrm>
              <a:off x="5830645" y="1550500"/>
              <a:ext cx="259692" cy="269909"/>
              <a:chOff x="5830645" y="1550500"/>
              <a:chExt cx="259692" cy="269909"/>
            </a:xfrm>
          </p:grpSpPr>
          <p:sp>
            <p:nvSpPr>
              <p:cNvPr id="4173" name="Google Shape;4173;p75"/>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4" name="Google Shape;4174;p75"/>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75" name="Google Shape;4175;p75"/>
            <p:cNvGrpSpPr/>
            <p:nvPr/>
          </p:nvGrpSpPr>
          <p:grpSpPr>
            <a:xfrm>
              <a:off x="6101293" y="1550500"/>
              <a:ext cx="259692" cy="269909"/>
              <a:chOff x="6101293" y="1550500"/>
              <a:chExt cx="259692" cy="269909"/>
            </a:xfrm>
          </p:grpSpPr>
          <p:sp>
            <p:nvSpPr>
              <p:cNvPr id="4176" name="Google Shape;4176;p75"/>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7" name="Google Shape;4177;p75"/>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178" name="Google Shape;4178;p75"/>
          <p:cNvGrpSpPr/>
          <p:nvPr/>
        </p:nvGrpSpPr>
        <p:grpSpPr>
          <a:xfrm>
            <a:off x="1447401" y="3723521"/>
            <a:ext cx="1394307" cy="1359148"/>
            <a:chOff x="2679875" y="2361475"/>
            <a:chExt cx="780425" cy="760575"/>
          </a:xfrm>
        </p:grpSpPr>
        <p:sp>
          <p:nvSpPr>
            <p:cNvPr id="4179" name="Google Shape;4179;p75"/>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0" name="Google Shape;4180;p75"/>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1" name="Google Shape;4181;p75"/>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2" name="Google Shape;4182;p75"/>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3" name="Google Shape;4183;p75"/>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4" name="Google Shape;4184;p75"/>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85" name="Google Shape;4185;p75"/>
          <p:cNvGrpSpPr/>
          <p:nvPr/>
        </p:nvGrpSpPr>
        <p:grpSpPr>
          <a:xfrm>
            <a:off x="6245719" y="1942705"/>
            <a:ext cx="1471659" cy="1369094"/>
            <a:chOff x="3351965" y="1148808"/>
            <a:chExt cx="750770" cy="698375"/>
          </a:xfrm>
        </p:grpSpPr>
        <p:grpSp>
          <p:nvGrpSpPr>
            <p:cNvPr id="4186" name="Google Shape;4186;p75"/>
            <p:cNvGrpSpPr/>
            <p:nvPr/>
          </p:nvGrpSpPr>
          <p:grpSpPr>
            <a:xfrm>
              <a:off x="3586796" y="1148808"/>
              <a:ext cx="294857" cy="286830"/>
              <a:chOff x="3750225" y="1774000"/>
              <a:chExt cx="149575" cy="145525"/>
            </a:xfrm>
          </p:grpSpPr>
          <p:sp>
            <p:nvSpPr>
              <p:cNvPr id="4187" name="Google Shape;4187;p7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8" name="Google Shape;4188;p7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89" name="Google Shape;4189;p75"/>
            <p:cNvGrpSpPr/>
            <p:nvPr/>
          </p:nvGrpSpPr>
          <p:grpSpPr>
            <a:xfrm>
              <a:off x="3779245" y="1375768"/>
              <a:ext cx="323490" cy="286978"/>
              <a:chOff x="3847850" y="1889150"/>
              <a:chExt cx="164100" cy="145600"/>
            </a:xfrm>
          </p:grpSpPr>
          <p:sp>
            <p:nvSpPr>
              <p:cNvPr id="4190" name="Google Shape;4190;p7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1" name="Google Shape;4191;p7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92" name="Google Shape;4192;p75"/>
            <p:cNvGrpSpPr/>
            <p:nvPr/>
          </p:nvGrpSpPr>
          <p:grpSpPr>
            <a:xfrm>
              <a:off x="3351965" y="1330435"/>
              <a:ext cx="295449" cy="285401"/>
              <a:chOff x="3631100" y="1866150"/>
              <a:chExt cx="149875" cy="144800"/>
            </a:xfrm>
          </p:grpSpPr>
          <p:sp>
            <p:nvSpPr>
              <p:cNvPr id="4193" name="Google Shape;4193;p7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4" name="Google Shape;4194;p7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195" name="Google Shape;4195;p75"/>
            <p:cNvGrpSpPr/>
            <p:nvPr/>
          </p:nvGrpSpPr>
          <p:grpSpPr>
            <a:xfrm>
              <a:off x="3548208" y="1560352"/>
              <a:ext cx="294808" cy="286830"/>
              <a:chOff x="3730650" y="1982800"/>
              <a:chExt cx="149550" cy="145525"/>
            </a:xfrm>
          </p:grpSpPr>
          <p:sp>
            <p:nvSpPr>
              <p:cNvPr id="4196" name="Google Shape;4196;p7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7" name="Google Shape;4197;p7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198" name="Google Shape;4198;p75"/>
          <p:cNvGrpSpPr/>
          <p:nvPr/>
        </p:nvGrpSpPr>
        <p:grpSpPr>
          <a:xfrm>
            <a:off x="15249024" y="1942613"/>
            <a:ext cx="1609129" cy="1355590"/>
            <a:chOff x="7636443" y="1204988"/>
            <a:chExt cx="804565" cy="677795"/>
          </a:xfrm>
        </p:grpSpPr>
        <p:grpSp>
          <p:nvGrpSpPr>
            <p:cNvPr id="4199" name="Google Shape;4199;p75"/>
            <p:cNvGrpSpPr/>
            <p:nvPr/>
          </p:nvGrpSpPr>
          <p:grpSpPr>
            <a:xfrm>
              <a:off x="7636443" y="1509705"/>
              <a:ext cx="804565" cy="373078"/>
              <a:chOff x="7636443" y="1509705"/>
              <a:chExt cx="804565" cy="373078"/>
            </a:xfrm>
          </p:grpSpPr>
          <p:sp>
            <p:nvSpPr>
              <p:cNvPr id="4200" name="Google Shape;4200;p75"/>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1" name="Google Shape;4201;p75"/>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02" name="Google Shape;4202;p75"/>
            <p:cNvGrpSpPr/>
            <p:nvPr/>
          </p:nvGrpSpPr>
          <p:grpSpPr>
            <a:xfrm>
              <a:off x="7636443" y="1408133"/>
              <a:ext cx="804565" cy="373078"/>
              <a:chOff x="7636443" y="1408133"/>
              <a:chExt cx="804565" cy="373078"/>
            </a:xfrm>
          </p:grpSpPr>
          <p:sp>
            <p:nvSpPr>
              <p:cNvPr id="4203" name="Google Shape;4203;p75"/>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4" name="Google Shape;4204;p75"/>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05" name="Google Shape;4205;p75"/>
            <p:cNvGrpSpPr/>
            <p:nvPr/>
          </p:nvGrpSpPr>
          <p:grpSpPr>
            <a:xfrm>
              <a:off x="7636443" y="1306560"/>
              <a:ext cx="804565" cy="373078"/>
              <a:chOff x="7636443" y="1306560"/>
              <a:chExt cx="804565" cy="373078"/>
            </a:xfrm>
          </p:grpSpPr>
          <p:sp>
            <p:nvSpPr>
              <p:cNvPr id="4206" name="Google Shape;4206;p75"/>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207" name="Google Shape;4207;p75"/>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208" name="Google Shape;4208;p75"/>
            <p:cNvGrpSpPr/>
            <p:nvPr/>
          </p:nvGrpSpPr>
          <p:grpSpPr>
            <a:xfrm>
              <a:off x="7636443" y="1204988"/>
              <a:ext cx="804565" cy="373078"/>
              <a:chOff x="7636443" y="1204988"/>
              <a:chExt cx="804565" cy="373078"/>
            </a:xfrm>
          </p:grpSpPr>
          <p:sp>
            <p:nvSpPr>
              <p:cNvPr id="4209" name="Google Shape;4209;p75"/>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210" name="Google Shape;4210;p75"/>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211" name="Google Shape;4211;p75"/>
          <p:cNvGrpSpPr/>
          <p:nvPr/>
        </p:nvGrpSpPr>
        <p:grpSpPr>
          <a:xfrm>
            <a:off x="9926716" y="3757441"/>
            <a:ext cx="1322678" cy="1322375"/>
            <a:chOff x="3990000" y="975400"/>
            <a:chExt cx="3934200" cy="3933300"/>
          </a:xfrm>
        </p:grpSpPr>
        <p:sp>
          <p:nvSpPr>
            <p:cNvPr id="4212" name="Google Shape;4212;p75"/>
            <p:cNvSpPr/>
            <p:nvPr/>
          </p:nvSpPr>
          <p:spPr>
            <a:xfrm>
              <a:off x="3990000" y="975400"/>
              <a:ext cx="3934200" cy="39333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3" name="Google Shape;4213;p75"/>
            <p:cNvSpPr/>
            <p:nvPr/>
          </p:nvSpPr>
          <p:spPr>
            <a:xfrm>
              <a:off x="4346550" y="1331800"/>
              <a:ext cx="3221100" cy="32205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4" name="Google Shape;4214;p75"/>
            <p:cNvSpPr/>
            <p:nvPr/>
          </p:nvSpPr>
          <p:spPr>
            <a:xfrm>
              <a:off x="4786800" y="1771750"/>
              <a:ext cx="2340600" cy="23406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5" name="Google Shape;4215;p75"/>
            <p:cNvSpPr/>
            <p:nvPr/>
          </p:nvSpPr>
          <p:spPr>
            <a:xfrm>
              <a:off x="5218650" y="2203450"/>
              <a:ext cx="1476900" cy="14772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16" name="Google Shape;4216;p75"/>
          <p:cNvGrpSpPr/>
          <p:nvPr/>
        </p:nvGrpSpPr>
        <p:grpSpPr>
          <a:xfrm>
            <a:off x="13214012" y="3714718"/>
            <a:ext cx="1737762" cy="1368481"/>
            <a:chOff x="6598259" y="2078634"/>
            <a:chExt cx="868881" cy="684241"/>
          </a:xfrm>
        </p:grpSpPr>
        <p:sp>
          <p:nvSpPr>
            <p:cNvPr id="4217" name="Google Shape;4217;p75"/>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8" name="Google Shape;4218;p75"/>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9" name="Google Shape;4219;p75"/>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0" name="Google Shape;4220;p75"/>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1" name="Google Shape;4221;p75"/>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2" name="Google Shape;4222;p75"/>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223" name="Google Shape;4223;p75"/>
            <p:cNvGrpSpPr/>
            <p:nvPr/>
          </p:nvGrpSpPr>
          <p:grpSpPr>
            <a:xfrm>
              <a:off x="6808175" y="2078634"/>
              <a:ext cx="452229" cy="684241"/>
              <a:chOff x="6808175" y="2078634"/>
              <a:chExt cx="452229" cy="684241"/>
            </a:xfrm>
          </p:grpSpPr>
          <p:sp>
            <p:nvSpPr>
              <p:cNvPr id="4224" name="Google Shape;4224;p75"/>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5" name="Google Shape;4225;p75"/>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6" name="Google Shape;4226;p75"/>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7" name="Google Shape;4227;p75"/>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8" name="Google Shape;4228;p75"/>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9" name="Google Shape;4229;p75"/>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230" name="Google Shape;4230;p75"/>
              <p:cNvGrpSpPr/>
              <p:nvPr/>
            </p:nvGrpSpPr>
            <p:grpSpPr>
              <a:xfrm>
                <a:off x="6821586" y="2078634"/>
                <a:ext cx="426871" cy="684241"/>
                <a:chOff x="6821586" y="2078634"/>
                <a:chExt cx="426871" cy="684241"/>
              </a:xfrm>
            </p:grpSpPr>
            <p:grpSp>
              <p:nvGrpSpPr>
                <p:cNvPr id="4231" name="Google Shape;4231;p75"/>
                <p:cNvGrpSpPr/>
                <p:nvPr/>
              </p:nvGrpSpPr>
              <p:grpSpPr>
                <a:xfrm>
                  <a:off x="6821586" y="2078634"/>
                  <a:ext cx="426871" cy="684241"/>
                  <a:chOff x="6821586" y="2078634"/>
                  <a:chExt cx="426871" cy="684241"/>
                </a:xfrm>
              </p:grpSpPr>
              <p:sp>
                <p:nvSpPr>
                  <p:cNvPr id="4232" name="Google Shape;4232;p75"/>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3" name="Google Shape;4233;p75"/>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4" name="Google Shape;4234;p75"/>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5" name="Google Shape;4235;p75"/>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6" name="Google Shape;4236;p75"/>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7" name="Google Shape;4237;p75"/>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8" name="Google Shape;4238;p75"/>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9" name="Google Shape;4239;p75"/>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0" name="Google Shape;4240;p75"/>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1" name="Google Shape;4241;p75"/>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2" name="Google Shape;4242;p75"/>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3" name="Google Shape;4243;p75"/>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4" name="Google Shape;4244;p75"/>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5" name="Google Shape;4245;p75"/>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6" name="Google Shape;4246;p75"/>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7" name="Google Shape;4247;p75"/>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8" name="Google Shape;4248;p75"/>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9" name="Google Shape;4249;p75"/>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0" name="Google Shape;4250;p75"/>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251" name="Google Shape;4251;p75"/>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2" name="Google Shape;4252;p75"/>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3" name="Google Shape;4253;p75"/>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4" name="Google Shape;4254;p75"/>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5" name="Google Shape;4255;p75"/>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6" name="Google Shape;4256;p75"/>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257" name="Google Shape;4257;p75"/>
          <p:cNvGrpSpPr/>
          <p:nvPr/>
        </p:nvGrpSpPr>
        <p:grpSpPr>
          <a:xfrm>
            <a:off x="1433978" y="7062737"/>
            <a:ext cx="2681577" cy="1281660"/>
            <a:chOff x="238125" y="1151100"/>
            <a:chExt cx="7139450" cy="3412300"/>
          </a:xfrm>
        </p:grpSpPr>
        <p:sp>
          <p:nvSpPr>
            <p:cNvPr id="4258" name="Google Shape;4258;p75"/>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9" name="Google Shape;4259;p75"/>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0" name="Google Shape;4260;p75"/>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1" name="Google Shape;4261;p75"/>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2" name="Google Shape;4262;p75"/>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3" name="Google Shape;4263;p75"/>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4" name="Google Shape;4264;p75"/>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5" name="Google Shape;4265;p75"/>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6" name="Google Shape;4266;p75"/>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7" name="Google Shape;4267;p75"/>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8" name="Google Shape;4268;p75"/>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9" name="Google Shape;4269;p75"/>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70" name="Google Shape;4270;p75"/>
          <p:cNvGrpSpPr/>
          <p:nvPr/>
        </p:nvGrpSpPr>
        <p:grpSpPr>
          <a:xfrm>
            <a:off x="11168424" y="5469299"/>
            <a:ext cx="1970714" cy="1171528"/>
            <a:chOff x="5145061" y="2881789"/>
            <a:chExt cx="1107641" cy="658458"/>
          </a:xfrm>
        </p:grpSpPr>
        <p:grpSp>
          <p:nvGrpSpPr>
            <p:cNvPr id="4271" name="Google Shape;4271;p75"/>
            <p:cNvGrpSpPr/>
            <p:nvPr/>
          </p:nvGrpSpPr>
          <p:grpSpPr>
            <a:xfrm>
              <a:off x="5722989" y="3244587"/>
              <a:ext cx="529713" cy="295659"/>
              <a:chOff x="5722989" y="3244587"/>
              <a:chExt cx="529713" cy="295659"/>
            </a:xfrm>
          </p:grpSpPr>
          <p:sp>
            <p:nvSpPr>
              <p:cNvPr id="4272" name="Google Shape;4272;p75"/>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273" name="Google Shape;4273;p75"/>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4274" name="Google Shape;4274;p75"/>
            <p:cNvGrpSpPr/>
            <p:nvPr/>
          </p:nvGrpSpPr>
          <p:grpSpPr>
            <a:xfrm>
              <a:off x="5145061" y="3244587"/>
              <a:ext cx="536807" cy="295659"/>
              <a:chOff x="5145061" y="3244587"/>
              <a:chExt cx="536807" cy="295659"/>
            </a:xfrm>
          </p:grpSpPr>
          <p:sp>
            <p:nvSpPr>
              <p:cNvPr id="4275" name="Google Shape;4275;p75"/>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276" name="Google Shape;4276;p75"/>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4277" name="Google Shape;4277;p75"/>
            <p:cNvGrpSpPr/>
            <p:nvPr/>
          </p:nvGrpSpPr>
          <p:grpSpPr>
            <a:xfrm>
              <a:off x="5341327" y="2898245"/>
              <a:ext cx="532309" cy="614891"/>
              <a:chOff x="5341327" y="2898245"/>
              <a:chExt cx="532309" cy="614891"/>
            </a:xfrm>
          </p:grpSpPr>
          <p:sp>
            <p:nvSpPr>
              <p:cNvPr id="4278" name="Google Shape;4278;p75"/>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279" name="Google Shape;4279;p75"/>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4280" name="Google Shape;4280;p75"/>
            <p:cNvGrpSpPr/>
            <p:nvPr/>
          </p:nvGrpSpPr>
          <p:grpSpPr>
            <a:xfrm>
              <a:off x="5532290" y="2881789"/>
              <a:ext cx="620516" cy="305456"/>
              <a:chOff x="5532290" y="2881789"/>
              <a:chExt cx="620516" cy="305456"/>
            </a:xfrm>
          </p:grpSpPr>
          <p:sp>
            <p:nvSpPr>
              <p:cNvPr id="4281" name="Google Shape;4281;p75"/>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282" name="Google Shape;4282;p75"/>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grpSp>
        <p:nvGrpSpPr>
          <p:cNvPr id="4283" name="Google Shape;4283;p75"/>
          <p:cNvGrpSpPr/>
          <p:nvPr/>
        </p:nvGrpSpPr>
        <p:grpSpPr>
          <a:xfrm>
            <a:off x="16326270" y="7053415"/>
            <a:ext cx="538136" cy="1290982"/>
            <a:chOff x="7026852" y="3311869"/>
            <a:chExt cx="434331" cy="1041954"/>
          </a:xfrm>
        </p:grpSpPr>
        <p:sp>
          <p:nvSpPr>
            <p:cNvPr id="4284" name="Google Shape;4284;p75"/>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5" name="Google Shape;4285;p75"/>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6" name="Google Shape;4286;p75"/>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87" name="Google Shape;4287;p75"/>
          <p:cNvGrpSpPr/>
          <p:nvPr/>
        </p:nvGrpSpPr>
        <p:grpSpPr>
          <a:xfrm>
            <a:off x="12359433" y="7131890"/>
            <a:ext cx="587763" cy="587672"/>
            <a:chOff x="4873519" y="3311869"/>
            <a:chExt cx="499374" cy="499296"/>
          </a:xfrm>
        </p:grpSpPr>
        <p:sp>
          <p:nvSpPr>
            <p:cNvPr id="4288" name="Google Shape;4288;p75"/>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9" name="Google Shape;4289;p75"/>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90" name="Google Shape;4290;p75"/>
          <p:cNvGrpSpPr/>
          <p:nvPr/>
        </p:nvGrpSpPr>
        <p:grpSpPr>
          <a:xfrm>
            <a:off x="12359433" y="7756633"/>
            <a:ext cx="587763" cy="587763"/>
            <a:chOff x="4873519" y="3875839"/>
            <a:chExt cx="499374" cy="499374"/>
          </a:xfrm>
        </p:grpSpPr>
        <p:sp>
          <p:nvSpPr>
            <p:cNvPr id="4291" name="Google Shape;4291;p75"/>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2" name="Google Shape;4292;p75"/>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293" name="Google Shape;4293;p75"/>
          <p:cNvGrpSpPr/>
          <p:nvPr/>
        </p:nvGrpSpPr>
        <p:grpSpPr>
          <a:xfrm>
            <a:off x="4820487" y="3700537"/>
            <a:ext cx="1396208" cy="1396416"/>
            <a:chOff x="2565073" y="2075876"/>
            <a:chExt cx="672482" cy="672518"/>
          </a:xfrm>
        </p:grpSpPr>
        <p:sp>
          <p:nvSpPr>
            <p:cNvPr id="4294" name="Google Shape;4294;p75"/>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5" name="Google Shape;4295;p75"/>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6" name="Google Shape;4296;p75"/>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7" name="Google Shape;4297;p75"/>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8" name="Google Shape;4298;p75"/>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9" name="Google Shape;4299;p75"/>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00" name="Google Shape;4300;p75"/>
          <p:cNvGrpSpPr/>
          <p:nvPr/>
        </p:nvGrpSpPr>
        <p:grpSpPr>
          <a:xfrm>
            <a:off x="11267310" y="7069738"/>
            <a:ext cx="876709" cy="1274658"/>
            <a:chOff x="1697726" y="3244179"/>
            <a:chExt cx="788124" cy="1146069"/>
          </a:xfrm>
        </p:grpSpPr>
        <p:sp>
          <p:nvSpPr>
            <p:cNvPr id="4301" name="Google Shape;4301;p75"/>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2" name="Google Shape;4302;p75"/>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303" name="Google Shape;4303;p75"/>
          <p:cNvSpPr/>
          <p:nvPr/>
        </p:nvSpPr>
        <p:spPr>
          <a:xfrm>
            <a:off x="16261828" y="6845306"/>
            <a:ext cx="407" cy="8"/>
          </a:xfrm>
          <a:custGeom>
            <a:rect b="b" l="l" r="r" t="t"/>
            <a:pathLst>
              <a:path extrusionOk="0" h="1" w="48">
                <a:moveTo>
                  <a:pt x="48" y="0"/>
                </a:moveTo>
                <a:lnTo>
                  <a:pt x="1"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04" name="Google Shape;4304;p75"/>
          <p:cNvGrpSpPr/>
          <p:nvPr/>
        </p:nvGrpSpPr>
        <p:grpSpPr>
          <a:xfrm>
            <a:off x="15269738" y="3726464"/>
            <a:ext cx="1599129" cy="1340565"/>
            <a:chOff x="7617850" y="2063282"/>
            <a:chExt cx="799565" cy="670282"/>
          </a:xfrm>
        </p:grpSpPr>
        <p:cxnSp>
          <p:nvCxnSpPr>
            <p:cNvPr id="4305" name="Google Shape;4305;p75"/>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06" name="Google Shape;4306;p75"/>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07" name="Google Shape;4307;p75"/>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08" name="Google Shape;4308;p75"/>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09" name="Google Shape;4309;p75"/>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310" name="Google Shape;4310;p75"/>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311" name="Google Shape;4311;p75"/>
            <p:cNvGrpSpPr/>
            <p:nvPr/>
          </p:nvGrpSpPr>
          <p:grpSpPr>
            <a:xfrm>
              <a:off x="7734309" y="2063282"/>
              <a:ext cx="570957" cy="620095"/>
              <a:chOff x="7734309" y="2063282"/>
              <a:chExt cx="570957" cy="620095"/>
            </a:xfrm>
          </p:grpSpPr>
          <p:grpSp>
            <p:nvGrpSpPr>
              <p:cNvPr id="4312" name="Google Shape;4312;p75"/>
              <p:cNvGrpSpPr/>
              <p:nvPr/>
            </p:nvGrpSpPr>
            <p:grpSpPr>
              <a:xfrm>
                <a:off x="8031573" y="2063282"/>
                <a:ext cx="273693" cy="620095"/>
                <a:chOff x="8031573" y="2063282"/>
                <a:chExt cx="273693" cy="620095"/>
              </a:xfrm>
            </p:grpSpPr>
            <p:sp>
              <p:nvSpPr>
                <p:cNvPr id="4313" name="Google Shape;4313;p7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4" name="Google Shape;4314;p7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5" name="Google Shape;4315;p7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6" name="Google Shape;4316;p7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17" name="Google Shape;4317;p75"/>
              <p:cNvGrpSpPr/>
              <p:nvPr/>
            </p:nvGrpSpPr>
            <p:grpSpPr>
              <a:xfrm flipH="1">
                <a:off x="7734309" y="2063282"/>
                <a:ext cx="273693" cy="620095"/>
                <a:chOff x="8031573" y="2063282"/>
                <a:chExt cx="273693" cy="620095"/>
              </a:xfrm>
            </p:grpSpPr>
            <p:sp>
              <p:nvSpPr>
                <p:cNvPr id="4318" name="Google Shape;4318;p7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9" name="Google Shape;4319;p7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0" name="Google Shape;4320;p7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1" name="Google Shape;4321;p7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4322" name="Google Shape;4322;p75"/>
          <p:cNvSpPr/>
          <p:nvPr/>
        </p:nvSpPr>
        <p:spPr>
          <a:xfrm>
            <a:off x="14190247" y="7110643"/>
            <a:ext cx="1117485" cy="1233753"/>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323" name="Google Shape;4323;p75"/>
          <p:cNvSpPr/>
          <p:nvPr/>
        </p:nvSpPr>
        <p:spPr>
          <a:xfrm rot="10800000">
            <a:off x="13162610" y="7105471"/>
            <a:ext cx="812222" cy="1238925"/>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324" name="Google Shape;4324;p75"/>
          <p:cNvGrpSpPr/>
          <p:nvPr/>
        </p:nvGrpSpPr>
        <p:grpSpPr>
          <a:xfrm>
            <a:off x="15642951" y="5433431"/>
            <a:ext cx="1205134" cy="1203767"/>
            <a:chOff x="1186975" y="238125"/>
            <a:chExt cx="5244275" cy="5238325"/>
          </a:xfrm>
        </p:grpSpPr>
        <p:sp>
          <p:nvSpPr>
            <p:cNvPr id="4325" name="Google Shape;4325;p7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6" name="Google Shape;4326;p7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7" name="Google Shape;4327;p7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8" name="Google Shape;4328;p7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29" name="Google Shape;4329;p75"/>
          <p:cNvGrpSpPr/>
          <p:nvPr/>
        </p:nvGrpSpPr>
        <p:grpSpPr>
          <a:xfrm>
            <a:off x="6528426" y="3712397"/>
            <a:ext cx="1303695" cy="1374676"/>
            <a:chOff x="3400515" y="2056248"/>
            <a:chExt cx="698134" cy="735987"/>
          </a:xfrm>
        </p:grpSpPr>
        <p:grpSp>
          <p:nvGrpSpPr>
            <p:cNvPr id="4330" name="Google Shape;4330;p75"/>
            <p:cNvGrpSpPr/>
            <p:nvPr/>
          </p:nvGrpSpPr>
          <p:grpSpPr>
            <a:xfrm>
              <a:off x="3400515" y="2283913"/>
              <a:ext cx="312919" cy="219900"/>
              <a:chOff x="3400515" y="2283913"/>
              <a:chExt cx="312919" cy="219900"/>
            </a:xfrm>
          </p:grpSpPr>
          <p:sp>
            <p:nvSpPr>
              <p:cNvPr id="4331" name="Google Shape;4331;p75"/>
              <p:cNvSpPr/>
              <p:nvPr/>
            </p:nvSpPr>
            <p:spPr>
              <a:xfrm>
                <a:off x="3493534" y="2283913"/>
                <a:ext cx="219900" cy="219900"/>
              </a:xfrm>
              <a:prstGeom prst="ellipse">
                <a:avLst/>
              </a:prstGeom>
              <a:solidFill>
                <a:srgbClr val="435D74"/>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4332" name="Google Shape;4332;p75"/>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333" name="Google Shape;4333;p75"/>
            <p:cNvGrpSpPr/>
            <p:nvPr/>
          </p:nvGrpSpPr>
          <p:grpSpPr>
            <a:xfrm>
              <a:off x="3547823" y="2461089"/>
              <a:ext cx="219900" cy="331146"/>
              <a:chOff x="3547823" y="2461089"/>
              <a:chExt cx="219900" cy="331146"/>
            </a:xfrm>
          </p:grpSpPr>
          <p:sp>
            <p:nvSpPr>
              <p:cNvPr id="4334" name="Google Shape;4334;p75"/>
              <p:cNvSpPr/>
              <p:nvPr/>
            </p:nvSpPr>
            <p:spPr>
              <a:xfrm>
                <a:off x="3547823" y="2461089"/>
                <a:ext cx="219900" cy="219900"/>
              </a:xfrm>
              <a:prstGeom prst="ellipse">
                <a:avLst/>
              </a:prstGeom>
              <a:solidFill>
                <a:srgbClr val="5F7D95"/>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4335" name="Google Shape;4335;p75"/>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336" name="Google Shape;4336;p75"/>
            <p:cNvGrpSpPr/>
            <p:nvPr/>
          </p:nvGrpSpPr>
          <p:grpSpPr>
            <a:xfrm>
              <a:off x="3734138" y="2461089"/>
              <a:ext cx="219900" cy="331146"/>
              <a:chOff x="3734138" y="2461089"/>
              <a:chExt cx="219900" cy="331146"/>
            </a:xfrm>
          </p:grpSpPr>
          <p:sp>
            <p:nvSpPr>
              <p:cNvPr id="4337" name="Google Shape;4337;p75"/>
              <p:cNvSpPr/>
              <p:nvPr/>
            </p:nvSpPr>
            <p:spPr>
              <a:xfrm>
                <a:off x="3734138" y="2461089"/>
                <a:ext cx="219900" cy="219900"/>
              </a:xfrm>
              <a:prstGeom prst="ellipse">
                <a:avLst/>
              </a:prstGeom>
              <a:solidFill>
                <a:srgbClr val="869FB2"/>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4338" name="Google Shape;4338;p75"/>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339" name="Google Shape;4339;p75"/>
            <p:cNvGrpSpPr/>
            <p:nvPr/>
          </p:nvGrpSpPr>
          <p:grpSpPr>
            <a:xfrm>
              <a:off x="3787560" y="2281742"/>
              <a:ext cx="311089" cy="219900"/>
              <a:chOff x="3787560" y="2281742"/>
              <a:chExt cx="311089" cy="219900"/>
            </a:xfrm>
          </p:grpSpPr>
          <p:sp>
            <p:nvSpPr>
              <p:cNvPr id="4340" name="Google Shape;4340;p75"/>
              <p:cNvSpPr/>
              <p:nvPr/>
            </p:nvSpPr>
            <p:spPr>
              <a:xfrm>
                <a:off x="3787560" y="2281742"/>
                <a:ext cx="219900" cy="219900"/>
              </a:xfrm>
              <a:prstGeom prst="ellipse">
                <a:avLst/>
              </a:prstGeom>
              <a:solidFill>
                <a:srgbClr val="A5B7C6"/>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4341" name="Google Shape;4341;p75"/>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342" name="Google Shape;4342;p75"/>
            <p:cNvGrpSpPr/>
            <p:nvPr/>
          </p:nvGrpSpPr>
          <p:grpSpPr>
            <a:xfrm>
              <a:off x="3637290" y="2056248"/>
              <a:ext cx="219900" cy="330736"/>
              <a:chOff x="3637290" y="2056248"/>
              <a:chExt cx="219900" cy="330736"/>
            </a:xfrm>
          </p:grpSpPr>
          <p:sp>
            <p:nvSpPr>
              <p:cNvPr id="4343" name="Google Shape;4343;p75"/>
              <p:cNvSpPr/>
              <p:nvPr/>
            </p:nvSpPr>
            <p:spPr>
              <a:xfrm>
                <a:off x="3637290" y="2167085"/>
                <a:ext cx="219900" cy="219900"/>
              </a:xfrm>
              <a:prstGeom prst="ellipse">
                <a:avLst/>
              </a:prstGeom>
              <a:solidFill>
                <a:srgbClr val="BAC8D3"/>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cxnSp>
            <p:nvCxnSpPr>
              <p:cNvPr id="4344" name="Google Shape;4344;p75"/>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345" name="Google Shape;4345;p75"/>
          <p:cNvGrpSpPr/>
          <p:nvPr/>
        </p:nvGrpSpPr>
        <p:grpSpPr>
          <a:xfrm>
            <a:off x="5111837" y="5452411"/>
            <a:ext cx="2536288" cy="1184787"/>
            <a:chOff x="238125" y="1188750"/>
            <a:chExt cx="7140450" cy="3335550"/>
          </a:xfrm>
        </p:grpSpPr>
        <p:sp>
          <p:nvSpPr>
            <p:cNvPr id="4346" name="Google Shape;4346;p7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7" name="Google Shape;4347;p7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8" name="Google Shape;4348;p7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9" name="Google Shape;4349;p7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0" name="Google Shape;4350;p7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51" name="Google Shape;4351;p75"/>
          <p:cNvGrpSpPr/>
          <p:nvPr/>
        </p:nvGrpSpPr>
        <p:grpSpPr>
          <a:xfrm>
            <a:off x="13327639" y="5456719"/>
            <a:ext cx="2107888" cy="1180294"/>
            <a:chOff x="238125" y="1335475"/>
            <a:chExt cx="5418735" cy="3034175"/>
          </a:xfrm>
        </p:grpSpPr>
        <p:sp>
          <p:nvSpPr>
            <p:cNvPr id="4352" name="Google Shape;4352;p7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3" name="Google Shape;4353;p7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4" name="Google Shape;4354;p7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355" name="Google Shape;4355;p75"/>
          <p:cNvGrpSpPr/>
          <p:nvPr/>
        </p:nvGrpSpPr>
        <p:grpSpPr>
          <a:xfrm>
            <a:off x="8189256" y="7066519"/>
            <a:ext cx="2536414" cy="1277877"/>
            <a:chOff x="3967651" y="3645904"/>
            <a:chExt cx="1479304" cy="745292"/>
          </a:xfrm>
        </p:grpSpPr>
        <p:grpSp>
          <p:nvGrpSpPr>
            <p:cNvPr id="4356" name="Google Shape;4356;p75"/>
            <p:cNvGrpSpPr/>
            <p:nvPr/>
          </p:nvGrpSpPr>
          <p:grpSpPr>
            <a:xfrm>
              <a:off x="3967651" y="4009026"/>
              <a:ext cx="1479304" cy="382170"/>
              <a:chOff x="3967651" y="4009026"/>
              <a:chExt cx="1479304" cy="382170"/>
            </a:xfrm>
          </p:grpSpPr>
          <p:grpSp>
            <p:nvGrpSpPr>
              <p:cNvPr id="4357" name="Google Shape;4357;p75"/>
              <p:cNvGrpSpPr/>
              <p:nvPr/>
            </p:nvGrpSpPr>
            <p:grpSpPr>
              <a:xfrm>
                <a:off x="4892216" y="4195630"/>
                <a:ext cx="554739" cy="195566"/>
                <a:chOff x="3604375" y="4892160"/>
                <a:chExt cx="1651500" cy="582215"/>
              </a:xfrm>
            </p:grpSpPr>
            <p:sp>
              <p:nvSpPr>
                <p:cNvPr id="4358" name="Google Shape;4358;p75"/>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9" name="Google Shape;4359;p75"/>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60" name="Google Shape;4360;p75"/>
              <p:cNvGrpSpPr/>
              <p:nvPr/>
            </p:nvGrpSpPr>
            <p:grpSpPr>
              <a:xfrm>
                <a:off x="3967651" y="4146303"/>
                <a:ext cx="579402" cy="244893"/>
                <a:chOff x="851875" y="4745310"/>
                <a:chExt cx="1724925" cy="729065"/>
              </a:xfrm>
            </p:grpSpPr>
            <p:sp>
              <p:nvSpPr>
                <p:cNvPr id="4361" name="Google Shape;4361;p75"/>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2" name="Google Shape;4362;p75"/>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63" name="Google Shape;4363;p75"/>
              <p:cNvGrpSpPr/>
              <p:nvPr/>
            </p:nvGrpSpPr>
            <p:grpSpPr>
              <a:xfrm>
                <a:off x="4460753" y="4009026"/>
                <a:ext cx="493110" cy="382170"/>
                <a:chOff x="2319875" y="4336625"/>
                <a:chExt cx="1468025" cy="1137750"/>
              </a:xfrm>
            </p:grpSpPr>
            <p:sp>
              <p:nvSpPr>
                <p:cNvPr id="4364" name="Google Shape;4364;p75"/>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5" name="Google Shape;4365;p75"/>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366" name="Google Shape;4366;p75"/>
            <p:cNvGrpSpPr/>
            <p:nvPr/>
          </p:nvGrpSpPr>
          <p:grpSpPr>
            <a:xfrm>
              <a:off x="4479443" y="3645904"/>
              <a:ext cx="455965" cy="388789"/>
              <a:chOff x="2957425" y="238100"/>
              <a:chExt cx="1910200" cy="1628775"/>
            </a:xfrm>
          </p:grpSpPr>
          <p:sp>
            <p:nvSpPr>
              <p:cNvPr id="4367" name="Google Shape;4367;p75"/>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8" name="Google Shape;4368;p75"/>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9" name="Google Shape;4369;p75"/>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0" name="Google Shape;4370;p75"/>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1" name="Google Shape;4371;p75"/>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372" name="Google Shape;4372;p75"/>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3" name="Google Shape;4373;p75"/>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4" name="Google Shape;4374;p75"/>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5" name="Google Shape;4375;p75"/>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6" name="Google Shape;4376;p75"/>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377" name="Google Shape;4377;p75"/>
          <p:cNvGrpSpPr/>
          <p:nvPr/>
        </p:nvGrpSpPr>
        <p:grpSpPr>
          <a:xfrm>
            <a:off x="4961483" y="7068919"/>
            <a:ext cx="2486255" cy="1275477"/>
            <a:chOff x="2496310" y="3693351"/>
            <a:chExt cx="1342906" cy="688926"/>
          </a:xfrm>
        </p:grpSpPr>
        <p:grpSp>
          <p:nvGrpSpPr>
            <p:cNvPr id="4378" name="Google Shape;4378;p75"/>
            <p:cNvGrpSpPr/>
            <p:nvPr/>
          </p:nvGrpSpPr>
          <p:grpSpPr>
            <a:xfrm>
              <a:off x="2496310" y="3693351"/>
              <a:ext cx="1342906" cy="688875"/>
              <a:chOff x="2496310" y="3693351"/>
              <a:chExt cx="1342906" cy="688875"/>
            </a:xfrm>
          </p:grpSpPr>
          <p:sp>
            <p:nvSpPr>
              <p:cNvPr id="4379" name="Google Shape;4379;p75"/>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0" name="Google Shape;4380;p75"/>
              <p:cNvSpPr/>
              <p:nvPr/>
            </p:nvSpPr>
            <p:spPr>
              <a:xfrm>
                <a:off x="342068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1" name="Google Shape;4381;p75"/>
              <p:cNvSpPr/>
              <p:nvPr/>
            </p:nvSpPr>
            <p:spPr>
              <a:xfrm>
                <a:off x="3135700" y="3791751"/>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2" name="Google Shape;4382;p75"/>
              <p:cNvSpPr/>
              <p:nvPr/>
            </p:nvSpPr>
            <p:spPr>
              <a:xfrm>
                <a:off x="3620515"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3" name="Google Shape;4383;p75"/>
              <p:cNvSpPr/>
              <p:nvPr/>
            </p:nvSpPr>
            <p:spPr>
              <a:xfrm>
                <a:off x="284380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4" name="Google Shape;4384;p75"/>
              <p:cNvSpPr/>
              <p:nvPr/>
            </p:nvSpPr>
            <p:spPr>
              <a:xfrm>
                <a:off x="2652010"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385" name="Google Shape;4385;p75"/>
              <p:cNvCxnSpPr>
                <a:stCxn id="4383"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386" name="Google Shape;4386;p75"/>
              <p:cNvCxnSpPr>
                <a:stCxn id="4380"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387" name="Google Shape;4387;p75"/>
              <p:cNvCxnSpPr>
                <a:stCxn id="4381"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388" name="Google Shape;4388;p75"/>
              <p:cNvCxnSpPr>
                <a:stCxn id="4384"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389" name="Google Shape;4389;p75"/>
              <p:cNvCxnSpPr>
                <a:stCxn id="4382"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390" name="Google Shape;4390;p75"/>
            <p:cNvGrpSpPr/>
            <p:nvPr/>
          </p:nvGrpSpPr>
          <p:grpSpPr>
            <a:xfrm>
              <a:off x="2675275" y="3930557"/>
              <a:ext cx="1003306" cy="451719"/>
              <a:chOff x="2675275" y="4174282"/>
              <a:chExt cx="1003306" cy="451719"/>
            </a:xfrm>
          </p:grpSpPr>
          <p:sp>
            <p:nvSpPr>
              <p:cNvPr id="4391" name="Google Shape;4391;p75"/>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2" name="Google Shape;4392;p75"/>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3" name="Google Shape;4393;p75"/>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4394" name="Google Shape;4394;p75"/>
          <p:cNvGrpSpPr/>
          <p:nvPr/>
        </p:nvGrpSpPr>
        <p:grpSpPr>
          <a:xfrm>
            <a:off x="3308824" y="1942613"/>
            <a:ext cx="1149021" cy="1749418"/>
            <a:chOff x="1715404" y="1112080"/>
            <a:chExt cx="642270" cy="977984"/>
          </a:xfrm>
        </p:grpSpPr>
        <p:grpSp>
          <p:nvGrpSpPr>
            <p:cNvPr id="4395" name="Google Shape;4395;p75"/>
            <p:cNvGrpSpPr/>
            <p:nvPr/>
          </p:nvGrpSpPr>
          <p:grpSpPr>
            <a:xfrm>
              <a:off x="1715404" y="1112080"/>
              <a:ext cx="642270" cy="977984"/>
              <a:chOff x="1715404" y="1112080"/>
              <a:chExt cx="642270" cy="977984"/>
            </a:xfrm>
          </p:grpSpPr>
          <p:sp>
            <p:nvSpPr>
              <p:cNvPr id="4396" name="Google Shape;4396;p75"/>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7" name="Google Shape;4397;p75"/>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98" name="Google Shape;4398;p75"/>
            <p:cNvGrpSpPr/>
            <p:nvPr/>
          </p:nvGrpSpPr>
          <p:grpSpPr>
            <a:xfrm>
              <a:off x="1768927" y="1165603"/>
              <a:ext cx="535225" cy="851367"/>
              <a:chOff x="1768927" y="1165603"/>
              <a:chExt cx="535225" cy="851367"/>
            </a:xfrm>
          </p:grpSpPr>
          <p:sp>
            <p:nvSpPr>
              <p:cNvPr id="4399" name="Google Shape;4399;p75"/>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0" name="Google Shape;4400;p75"/>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01" name="Google Shape;4401;p75"/>
            <p:cNvGrpSpPr/>
            <p:nvPr/>
          </p:nvGrpSpPr>
          <p:grpSpPr>
            <a:xfrm>
              <a:off x="1822449" y="1219125"/>
              <a:ext cx="428180" cy="718859"/>
              <a:chOff x="1822449" y="1219125"/>
              <a:chExt cx="428180" cy="718859"/>
            </a:xfrm>
          </p:grpSpPr>
          <p:sp>
            <p:nvSpPr>
              <p:cNvPr id="4402" name="Google Shape;4402;p75"/>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3" name="Google Shape;4403;p75"/>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04" name="Google Shape;4404;p75"/>
            <p:cNvGrpSpPr/>
            <p:nvPr/>
          </p:nvGrpSpPr>
          <p:grpSpPr>
            <a:xfrm>
              <a:off x="1875972" y="1272648"/>
              <a:ext cx="321135" cy="586939"/>
              <a:chOff x="1875972" y="1272648"/>
              <a:chExt cx="321135" cy="586939"/>
            </a:xfrm>
          </p:grpSpPr>
          <p:sp>
            <p:nvSpPr>
              <p:cNvPr id="4405" name="Google Shape;4405;p75"/>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6" name="Google Shape;4406;p75"/>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407" name="Google Shape;4407;p75"/>
          <p:cNvGrpSpPr/>
          <p:nvPr/>
        </p:nvGrpSpPr>
        <p:grpSpPr>
          <a:xfrm>
            <a:off x="15523146" y="7056056"/>
            <a:ext cx="587710" cy="1288340"/>
            <a:chOff x="241025" y="3151575"/>
            <a:chExt cx="293855" cy="644170"/>
          </a:xfrm>
        </p:grpSpPr>
        <p:sp>
          <p:nvSpPr>
            <p:cNvPr id="4408" name="Google Shape;4408;p75"/>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9" name="Google Shape;4409;p75"/>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10" name="Google Shape;4410;p75"/>
          <p:cNvGrpSpPr/>
          <p:nvPr/>
        </p:nvGrpSpPr>
        <p:grpSpPr>
          <a:xfrm>
            <a:off x="1419114" y="5456056"/>
            <a:ext cx="3559298" cy="1183240"/>
            <a:chOff x="246070" y="1983375"/>
            <a:chExt cx="1855347" cy="616849"/>
          </a:xfrm>
        </p:grpSpPr>
        <p:sp>
          <p:nvSpPr>
            <p:cNvPr id="4411" name="Google Shape;4411;p75"/>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2" name="Google Shape;4412;p75"/>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3" name="Google Shape;4413;p75"/>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4" name="Google Shape;4414;p75"/>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5" name="Google Shape;4415;p75"/>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6" name="Google Shape;4416;p75"/>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7" name="Google Shape;4417;p75"/>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8" name="Google Shape;4418;p75"/>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9" name="Google Shape;4419;p75"/>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20" name="Google Shape;4420;p75"/>
          <p:cNvGrpSpPr/>
          <p:nvPr/>
        </p:nvGrpSpPr>
        <p:grpSpPr>
          <a:xfrm>
            <a:off x="4640847" y="1942613"/>
            <a:ext cx="1422110" cy="1491985"/>
            <a:chOff x="2496269" y="1171698"/>
            <a:chExt cx="761953" cy="799392"/>
          </a:xfrm>
        </p:grpSpPr>
        <p:grpSp>
          <p:nvGrpSpPr>
            <p:cNvPr id="4421" name="Google Shape;4421;p75"/>
            <p:cNvGrpSpPr/>
            <p:nvPr/>
          </p:nvGrpSpPr>
          <p:grpSpPr>
            <a:xfrm>
              <a:off x="2496269" y="1171698"/>
              <a:ext cx="761953" cy="723022"/>
              <a:chOff x="2496269" y="1171698"/>
              <a:chExt cx="761953" cy="723022"/>
            </a:xfrm>
          </p:grpSpPr>
          <p:sp>
            <p:nvSpPr>
              <p:cNvPr id="4422" name="Google Shape;4422;p75"/>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3" name="Google Shape;4423;p75"/>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424" name="Google Shape;4424;p75"/>
              <p:cNvGrpSpPr/>
              <p:nvPr/>
            </p:nvGrpSpPr>
            <p:grpSpPr>
              <a:xfrm>
                <a:off x="2496269" y="1171698"/>
                <a:ext cx="761953" cy="723022"/>
                <a:chOff x="2496269" y="1120652"/>
                <a:chExt cx="761953" cy="723022"/>
              </a:xfrm>
            </p:grpSpPr>
            <p:grpSp>
              <p:nvGrpSpPr>
                <p:cNvPr id="4425" name="Google Shape;4425;p75"/>
                <p:cNvGrpSpPr/>
                <p:nvPr/>
              </p:nvGrpSpPr>
              <p:grpSpPr>
                <a:xfrm>
                  <a:off x="2496269" y="1120652"/>
                  <a:ext cx="761953" cy="723022"/>
                  <a:chOff x="2496269" y="1120652"/>
                  <a:chExt cx="761953" cy="723022"/>
                </a:xfrm>
              </p:grpSpPr>
              <p:grpSp>
                <p:nvGrpSpPr>
                  <p:cNvPr id="4426" name="Google Shape;4426;p75"/>
                  <p:cNvGrpSpPr/>
                  <p:nvPr/>
                </p:nvGrpSpPr>
                <p:grpSpPr>
                  <a:xfrm>
                    <a:off x="2496269" y="1304589"/>
                    <a:ext cx="407089" cy="305057"/>
                    <a:chOff x="2496269" y="1304589"/>
                    <a:chExt cx="407089" cy="305057"/>
                  </a:xfrm>
                </p:grpSpPr>
                <p:sp>
                  <p:nvSpPr>
                    <p:cNvPr id="4427" name="Google Shape;4427;p75"/>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8" name="Google Shape;4428;p75"/>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29" name="Google Shape;4429;p75"/>
                  <p:cNvGrpSpPr/>
                  <p:nvPr/>
                </p:nvGrpSpPr>
                <p:grpSpPr>
                  <a:xfrm>
                    <a:off x="2586468" y="1493376"/>
                    <a:ext cx="358850" cy="349656"/>
                    <a:chOff x="2586468" y="1493376"/>
                    <a:chExt cx="358850" cy="349656"/>
                  </a:xfrm>
                </p:grpSpPr>
                <p:sp>
                  <p:nvSpPr>
                    <p:cNvPr id="4430" name="Google Shape;4430;p75"/>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1" name="Google Shape;4431;p75"/>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32" name="Google Shape;4432;p75"/>
                  <p:cNvGrpSpPr/>
                  <p:nvPr/>
                </p:nvGrpSpPr>
                <p:grpSpPr>
                  <a:xfrm>
                    <a:off x="2807939" y="1494024"/>
                    <a:ext cx="358857" cy="349650"/>
                    <a:chOff x="2807939" y="1494024"/>
                    <a:chExt cx="358857" cy="349650"/>
                  </a:xfrm>
                </p:grpSpPr>
                <p:sp>
                  <p:nvSpPr>
                    <p:cNvPr id="4433" name="Google Shape;4433;p75"/>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4" name="Google Shape;4434;p75"/>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35" name="Google Shape;4435;p75"/>
                  <p:cNvGrpSpPr/>
                  <p:nvPr/>
                </p:nvGrpSpPr>
                <p:grpSpPr>
                  <a:xfrm>
                    <a:off x="2851133" y="1305635"/>
                    <a:ext cx="407089" cy="305057"/>
                    <a:chOff x="2851133" y="1305635"/>
                    <a:chExt cx="407089" cy="305057"/>
                  </a:xfrm>
                </p:grpSpPr>
                <p:sp>
                  <p:nvSpPr>
                    <p:cNvPr id="4436" name="Google Shape;4436;p75"/>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7" name="Google Shape;4437;p75"/>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38" name="Google Shape;4438;p75"/>
                  <p:cNvGrpSpPr/>
                  <p:nvPr/>
                </p:nvGrpSpPr>
                <p:grpSpPr>
                  <a:xfrm>
                    <a:off x="2727495" y="1120652"/>
                    <a:ext cx="300271" cy="396358"/>
                    <a:chOff x="2727495" y="1120652"/>
                    <a:chExt cx="300271" cy="396358"/>
                  </a:xfrm>
                </p:grpSpPr>
                <p:sp>
                  <p:nvSpPr>
                    <p:cNvPr id="4439" name="Google Shape;4439;p75"/>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0" name="Google Shape;4440;p75"/>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441" name="Google Shape;4441;p75"/>
                <p:cNvGrpSpPr/>
                <p:nvPr/>
              </p:nvGrpSpPr>
              <p:grpSpPr>
                <a:xfrm>
                  <a:off x="2722305" y="1350460"/>
                  <a:ext cx="308357" cy="308344"/>
                  <a:chOff x="2722305" y="1350460"/>
                  <a:chExt cx="308357" cy="308344"/>
                </a:xfrm>
              </p:grpSpPr>
              <p:sp>
                <p:nvSpPr>
                  <p:cNvPr id="4442" name="Google Shape;4442;p75"/>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443" name="Google Shape;4443;p75"/>
                  <p:cNvGrpSpPr/>
                  <p:nvPr/>
                </p:nvGrpSpPr>
                <p:grpSpPr>
                  <a:xfrm>
                    <a:off x="2725064" y="1364529"/>
                    <a:ext cx="297954" cy="280182"/>
                    <a:chOff x="2725064" y="1364529"/>
                    <a:chExt cx="297954" cy="280182"/>
                  </a:xfrm>
                </p:grpSpPr>
                <p:sp>
                  <p:nvSpPr>
                    <p:cNvPr id="4444" name="Google Shape;4444;p75"/>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5" name="Google Shape;4445;p75"/>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6" name="Google Shape;4446;p75"/>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7" name="Google Shape;4447;p75"/>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8" name="Google Shape;4448;p75"/>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sp>
          <p:nvSpPr>
            <p:cNvPr id="4449" name="Google Shape;4449;p75"/>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0" name="Google Shape;4450;p75"/>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1" name="Google Shape;4451;p75"/>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2" name="Google Shape;4452;p75"/>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3" name="Google Shape;4453;p75"/>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54" name="Google Shape;4454;p75"/>
          <p:cNvGrpSpPr/>
          <p:nvPr/>
        </p:nvGrpSpPr>
        <p:grpSpPr>
          <a:xfrm>
            <a:off x="7818248" y="5454824"/>
            <a:ext cx="3138288" cy="1182030"/>
            <a:chOff x="3820100" y="3023049"/>
            <a:chExt cx="1303926" cy="491162"/>
          </a:xfrm>
        </p:grpSpPr>
        <p:grpSp>
          <p:nvGrpSpPr>
            <p:cNvPr id="4455" name="Google Shape;4455;p75"/>
            <p:cNvGrpSpPr/>
            <p:nvPr/>
          </p:nvGrpSpPr>
          <p:grpSpPr>
            <a:xfrm>
              <a:off x="3820100" y="3023072"/>
              <a:ext cx="1303926" cy="491139"/>
              <a:chOff x="3820100" y="3023072"/>
              <a:chExt cx="1303926" cy="491139"/>
            </a:xfrm>
          </p:grpSpPr>
          <p:sp>
            <p:nvSpPr>
              <p:cNvPr id="4456" name="Google Shape;4456;p7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7" name="Google Shape;4457;p75"/>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58" name="Google Shape;4458;p75"/>
            <p:cNvGrpSpPr/>
            <p:nvPr/>
          </p:nvGrpSpPr>
          <p:grpSpPr>
            <a:xfrm>
              <a:off x="4132439" y="3023645"/>
              <a:ext cx="393633" cy="177096"/>
              <a:chOff x="4132439" y="3023645"/>
              <a:chExt cx="393633" cy="177096"/>
            </a:xfrm>
          </p:grpSpPr>
          <p:sp>
            <p:nvSpPr>
              <p:cNvPr id="4459" name="Google Shape;4459;p7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0" name="Google Shape;4460;p7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61" name="Google Shape;4461;p75"/>
            <p:cNvGrpSpPr/>
            <p:nvPr/>
          </p:nvGrpSpPr>
          <p:grpSpPr>
            <a:xfrm>
              <a:off x="3921811" y="3023049"/>
              <a:ext cx="1002397" cy="388943"/>
              <a:chOff x="3921811" y="3023049"/>
              <a:chExt cx="1002397" cy="388943"/>
            </a:xfrm>
          </p:grpSpPr>
          <p:sp>
            <p:nvSpPr>
              <p:cNvPr id="4462" name="Google Shape;4462;p7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3" name="Google Shape;4463;p75"/>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64" name="Google Shape;4464;p75"/>
            <p:cNvGrpSpPr/>
            <p:nvPr/>
          </p:nvGrpSpPr>
          <p:grpSpPr>
            <a:xfrm>
              <a:off x="4023645" y="3023049"/>
              <a:ext cx="683032" cy="286722"/>
              <a:chOff x="4023645" y="3023049"/>
              <a:chExt cx="683032" cy="286722"/>
            </a:xfrm>
          </p:grpSpPr>
          <p:sp>
            <p:nvSpPr>
              <p:cNvPr id="4465" name="Google Shape;4465;p7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6" name="Google Shape;4466;p75"/>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467" name="Google Shape;4467;p75"/>
          <p:cNvGrpSpPr/>
          <p:nvPr/>
        </p:nvGrpSpPr>
        <p:grpSpPr>
          <a:xfrm>
            <a:off x="3082492" y="3708514"/>
            <a:ext cx="1427044" cy="1376049"/>
            <a:chOff x="1706078" y="2092648"/>
            <a:chExt cx="660913" cy="637296"/>
          </a:xfrm>
        </p:grpSpPr>
        <p:sp>
          <p:nvSpPr>
            <p:cNvPr id="4468" name="Google Shape;4468;p7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469" name="Google Shape;4469;p75"/>
            <p:cNvGrpSpPr/>
            <p:nvPr/>
          </p:nvGrpSpPr>
          <p:grpSpPr>
            <a:xfrm>
              <a:off x="1706078" y="2092648"/>
              <a:ext cx="660913" cy="575241"/>
              <a:chOff x="1706078" y="2092648"/>
              <a:chExt cx="660913" cy="575241"/>
            </a:xfrm>
          </p:grpSpPr>
          <p:sp>
            <p:nvSpPr>
              <p:cNvPr id="4470" name="Google Shape;4470;p7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1" name="Google Shape;4471;p7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2" name="Google Shape;4472;p7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473" name="Google Shape;4473;p75"/>
          <p:cNvGrpSpPr/>
          <p:nvPr/>
        </p:nvGrpSpPr>
        <p:grpSpPr>
          <a:xfrm>
            <a:off x="12606208" y="1943611"/>
            <a:ext cx="2634918" cy="1368335"/>
            <a:chOff x="238125" y="999450"/>
            <a:chExt cx="7140700" cy="3708225"/>
          </a:xfrm>
        </p:grpSpPr>
        <p:sp>
          <p:nvSpPr>
            <p:cNvPr id="4474" name="Google Shape;4474;p75"/>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5" name="Google Shape;4475;p75"/>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6" name="Google Shape;4476;p75"/>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7" name="Google Shape;4477;p75"/>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8" name="Google Shape;4478;p75"/>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9" name="Google Shape;4479;p75"/>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0" name="Google Shape;4480;p75"/>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1" name="Google Shape;4481;p75"/>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2" name="Google Shape;4482;p75"/>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6" name="Shape 4486"/>
        <p:cNvGrpSpPr/>
        <p:nvPr/>
      </p:nvGrpSpPr>
      <p:grpSpPr>
        <a:xfrm>
          <a:off x="0" y="0"/>
          <a:ext cx="0" cy="0"/>
          <a:chOff x="0" y="0"/>
          <a:chExt cx="0" cy="0"/>
        </a:xfrm>
      </p:grpSpPr>
      <p:grpSp>
        <p:nvGrpSpPr>
          <p:cNvPr id="4487" name="Google Shape;4487;p76"/>
          <p:cNvGrpSpPr/>
          <p:nvPr/>
        </p:nvGrpSpPr>
        <p:grpSpPr>
          <a:xfrm>
            <a:off x="1434051" y="1935229"/>
            <a:ext cx="3272235" cy="3052289"/>
            <a:chOff x="729238" y="1179665"/>
            <a:chExt cx="1636117" cy="1526144"/>
          </a:xfrm>
        </p:grpSpPr>
        <p:grpSp>
          <p:nvGrpSpPr>
            <p:cNvPr id="4488" name="Google Shape;4488;p76"/>
            <p:cNvGrpSpPr/>
            <p:nvPr/>
          </p:nvGrpSpPr>
          <p:grpSpPr>
            <a:xfrm>
              <a:off x="729238" y="1179665"/>
              <a:ext cx="80700" cy="1526144"/>
              <a:chOff x="729238" y="1179665"/>
              <a:chExt cx="80700" cy="1526144"/>
            </a:xfrm>
          </p:grpSpPr>
          <p:sp>
            <p:nvSpPr>
              <p:cNvPr id="4489" name="Google Shape;4489;p76"/>
              <p:cNvSpPr/>
              <p:nvPr/>
            </p:nvSpPr>
            <p:spPr>
              <a:xfrm>
                <a:off x="72923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0" name="Google Shape;4490;p76"/>
              <p:cNvSpPr/>
              <p:nvPr/>
            </p:nvSpPr>
            <p:spPr>
              <a:xfrm>
                <a:off x="72923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1" name="Google Shape;4491;p76"/>
              <p:cNvSpPr/>
              <p:nvPr/>
            </p:nvSpPr>
            <p:spPr>
              <a:xfrm>
                <a:off x="72923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2" name="Google Shape;4492;p76"/>
              <p:cNvSpPr/>
              <p:nvPr/>
            </p:nvSpPr>
            <p:spPr>
              <a:xfrm>
                <a:off x="72923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3" name="Google Shape;4493;p76"/>
              <p:cNvSpPr/>
              <p:nvPr/>
            </p:nvSpPr>
            <p:spPr>
              <a:xfrm>
                <a:off x="729238"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4" name="Google Shape;4494;p76"/>
              <p:cNvSpPr/>
              <p:nvPr/>
            </p:nvSpPr>
            <p:spPr>
              <a:xfrm>
                <a:off x="729238"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5" name="Google Shape;4495;p76"/>
              <p:cNvSpPr/>
              <p:nvPr/>
            </p:nvSpPr>
            <p:spPr>
              <a:xfrm>
                <a:off x="72923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6" name="Google Shape;4496;p76"/>
              <p:cNvSpPr/>
              <p:nvPr/>
            </p:nvSpPr>
            <p:spPr>
              <a:xfrm>
                <a:off x="72923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7" name="Google Shape;4497;p76"/>
              <p:cNvSpPr/>
              <p:nvPr/>
            </p:nvSpPr>
            <p:spPr>
              <a:xfrm>
                <a:off x="72923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8" name="Google Shape;4498;p76"/>
              <p:cNvSpPr/>
              <p:nvPr/>
            </p:nvSpPr>
            <p:spPr>
              <a:xfrm>
                <a:off x="72923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99" name="Google Shape;4499;p76"/>
            <p:cNvGrpSpPr/>
            <p:nvPr/>
          </p:nvGrpSpPr>
          <p:grpSpPr>
            <a:xfrm>
              <a:off x="903098" y="1179665"/>
              <a:ext cx="80700" cy="1526144"/>
              <a:chOff x="903098" y="1179665"/>
              <a:chExt cx="80700" cy="1526144"/>
            </a:xfrm>
          </p:grpSpPr>
          <p:sp>
            <p:nvSpPr>
              <p:cNvPr id="4500" name="Google Shape;4500;p76"/>
              <p:cNvSpPr/>
              <p:nvPr/>
            </p:nvSpPr>
            <p:spPr>
              <a:xfrm>
                <a:off x="90309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1" name="Google Shape;4501;p76"/>
              <p:cNvSpPr/>
              <p:nvPr/>
            </p:nvSpPr>
            <p:spPr>
              <a:xfrm>
                <a:off x="90309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2" name="Google Shape;4502;p76"/>
              <p:cNvSpPr/>
              <p:nvPr/>
            </p:nvSpPr>
            <p:spPr>
              <a:xfrm>
                <a:off x="90309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3" name="Google Shape;4503;p76"/>
              <p:cNvSpPr/>
              <p:nvPr/>
            </p:nvSpPr>
            <p:spPr>
              <a:xfrm>
                <a:off x="90309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4" name="Google Shape;4504;p76"/>
              <p:cNvSpPr/>
              <p:nvPr/>
            </p:nvSpPr>
            <p:spPr>
              <a:xfrm>
                <a:off x="90309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5" name="Google Shape;4505;p76"/>
              <p:cNvSpPr/>
              <p:nvPr/>
            </p:nvSpPr>
            <p:spPr>
              <a:xfrm>
                <a:off x="90309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6" name="Google Shape;4506;p76"/>
              <p:cNvSpPr/>
              <p:nvPr/>
            </p:nvSpPr>
            <p:spPr>
              <a:xfrm>
                <a:off x="90309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7" name="Google Shape;4507;p76"/>
              <p:cNvSpPr/>
              <p:nvPr/>
            </p:nvSpPr>
            <p:spPr>
              <a:xfrm>
                <a:off x="90309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8" name="Google Shape;4508;p76"/>
              <p:cNvSpPr/>
              <p:nvPr/>
            </p:nvSpPr>
            <p:spPr>
              <a:xfrm>
                <a:off x="90309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9" name="Google Shape;4509;p76"/>
              <p:cNvSpPr/>
              <p:nvPr/>
            </p:nvSpPr>
            <p:spPr>
              <a:xfrm>
                <a:off x="90309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10" name="Google Shape;4510;p76"/>
            <p:cNvGrpSpPr/>
            <p:nvPr/>
          </p:nvGrpSpPr>
          <p:grpSpPr>
            <a:xfrm>
              <a:off x="1076958" y="1179665"/>
              <a:ext cx="80700" cy="1526144"/>
              <a:chOff x="1076958" y="1179665"/>
              <a:chExt cx="80700" cy="1526144"/>
            </a:xfrm>
          </p:grpSpPr>
          <p:sp>
            <p:nvSpPr>
              <p:cNvPr id="4511" name="Google Shape;4511;p76"/>
              <p:cNvSpPr/>
              <p:nvPr/>
            </p:nvSpPr>
            <p:spPr>
              <a:xfrm>
                <a:off x="107695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2" name="Google Shape;4512;p76"/>
              <p:cNvSpPr/>
              <p:nvPr/>
            </p:nvSpPr>
            <p:spPr>
              <a:xfrm>
                <a:off x="107695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3" name="Google Shape;4513;p76"/>
              <p:cNvSpPr/>
              <p:nvPr/>
            </p:nvSpPr>
            <p:spPr>
              <a:xfrm>
                <a:off x="107695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4" name="Google Shape;4514;p76"/>
              <p:cNvSpPr/>
              <p:nvPr/>
            </p:nvSpPr>
            <p:spPr>
              <a:xfrm>
                <a:off x="107695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5" name="Google Shape;4515;p76"/>
              <p:cNvSpPr/>
              <p:nvPr/>
            </p:nvSpPr>
            <p:spPr>
              <a:xfrm>
                <a:off x="107695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6" name="Google Shape;4516;p76"/>
              <p:cNvSpPr/>
              <p:nvPr/>
            </p:nvSpPr>
            <p:spPr>
              <a:xfrm>
                <a:off x="107695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7" name="Google Shape;4517;p76"/>
              <p:cNvSpPr/>
              <p:nvPr/>
            </p:nvSpPr>
            <p:spPr>
              <a:xfrm>
                <a:off x="1076958"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8" name="Google Shape;4518;p76"/>
              <p:cNvSpPr/>
              <p:nvPr/>
            </p:nvSpPr>
            <p:spPr>
              <a:xfrm>
                <a:off x="107695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9" name="Google Shape;4519;p76"/>
              <p:cNvSpPr/>
              <p:nvPr/>
            </p:nvSpPr>
            <p:spPr>
              <a:xfrm>
                <a:off x="107695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0" name="Google Shape;4520;p76"/>
              <p:cNvSpPr/>
              <p:nvPr/>
            </p:nvSpPr>
            <p:spPr>
              <a:xfrm>
                <a:off x="107695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21" name="Google Shape;4521;p76"/>
            <p:cNvGrpSpPr/>
            <p:nvPr/>
          </p:nvGrpSpPr>
          <p:grpSpPr>
            <a:xfrm>
              <a:off x="1247707" y="1179665"/>
              <a:ext cx="80700" cy="1526144"/>
              <a:chOff x="1247707" y="1179665"/>
              <a:chExt cx="80700" cy="1526144"/>
            </a:xfrm>
          </p:grpSpPr>
          <p:sp>
            <p:nvSpPr>
              <p:cNvPr id="4522" name="Google Shape;4522;p76"/>
              <p:cNvSpPr/>
              <p:nvPr/>
            </p:nvSpPr>
            <p:spPr>
              <a:xfrm>
                <a:off x="124770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3" name="Google Shape;4523;p76"/>
              <p:cNvSpPr/>
              <p:nvPr/>
            </p:nvSpPr>
            <p:spPr>
              <a:xfrm>
                <a:off x="124770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4" name="Google Shape;4524;p76"/>
              <p:cNvSpPr/>
              <p:nvPr/>
            </p:nvSpPr>
            <p:spPr>
              <a:xfrm>
                <a:off x="124770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5" name="Google Shape;4525;p76"/>
              <p:cNvSpPr/>
              <p:nvPr/>
            </p:nvSpPr>
            <p:spPr>
              <a:xfrm>
                <a:off x="1247707" y="166175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6" name="Google Shape;4526;p76"/>
              <p:cNvSpPr/>
              <p:nvPr/>
            </p:nvSpPr>
            <p:spPr>
              <a:xfrm>
                <a:off x="1247707"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7" name="Google Shape;4527;p76"/>
              <p:cNvSpPr/>
              <p:nvPr/>
            </p:nvSpPr>
            <p:spPr>
              <a:xfrm>
                <a:off x="1247707"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8" name="Google Shape;4528;p76"/>
              <p:cNvSpPr/>
              <p:nvPr/>
            </p:nvSpPr>
            <p:spPr>
              <a:xfrm>
                <a:off x="124770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9" name="Google Shape;4529;p76"/>
              <p:cNvSpPr/>
              <p:nvPr/>
            </p:nvSpPr>
            <p:spPr>
              <a:xfrm>
                <a:off x="124770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0" name="Google Shape;4530;p76"/>
              <p:cNvSpPr/>
              <p:nvPr/>
            </p:nvSpPr>
            <p:spPr>
              <a:xfrm>
                <a:off x="124770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1" name="Google Shape;4531;p76"/>
              <p:cNvSpPr/>
              <p:nvPr/>
            </p:nvSpPr>
            <p:spPr>
              <a:xfrm>
                <a:off x="124770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32" name="Google Shape;4532;p76"/>
            <p:cNvGrpSpPr/>
            <p:nvPr/>
          </p:nvGrpSpPr>
          <p:grpSpPr>
            <a:xfrm>
              <a:off x="1421567" y="1179665"/>
              <a:ext cx="80700" cy="1526144"/>
              <a:chOff x="1421567" y="1179665"/>
              <a:chExt cx="80700" cy="1526144"/>
            </a:xfrm>
          </p:grpSpPr>
          <p:sp>
            <p:nvSpPr>
              <p:cNvPr id="4533" name="Google Shape;4533;p76"/>
              <p:cNvSpPr/>
              <p:nvPr/>
            </p:nvSpPr>
            <p:spPr>
              <a:xfrm>
                <a:off x="142156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4" name="Google Shape;4534;p76"/>
              <p:cNvSpPr/>
              <p:nvPr/>
            </p:nvSpPr>
            <p:spPr>
              <a:xfrm>
                <a:off x="142156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5" name="Google Shape;4535;p76"/>
              <p:cNvSpPr/>
              <p:nvPr/>
            </p:nvSpPr>
            <p:spPr>
              <a:xfrm>
                <a:off x="142156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6" name="Google Shape;4536;p76"/>
              <p:cNvSpPr/>
              <p:nvPr/>
            </p:nvSpPr>
            <p:spPr>
              <a:xfrm>
                <a:off x="142156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7" name="Google Shape;4537;p76"/>
              <p:cNvSpPr/>
              <p:nvPr/>
            </p:nvSpPr>
            <p:spPr>
              <a:xfrm>
                <a:off x="142156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8" name="Google Shape;4538;p76"/>
              <p:cNvSpPr/>
              <p:nvPr/>
            </p:nvSpPr>
            <p:spPr>
              <a:xfrm>
                <a:off x="142156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9" name="Google Shape;4539;p76"/>
              <p:cNvSpPr/>
              <p:nvPr/>
            </p:nvSpPr>
            <p:spPr>
              <a:xfrm>
                <a:off x="142156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0" name="Google Shape;4540;p76"/>
              <p:cNvSpPr/>
              <p:nvPr/>
            </p:nvSpPr>
            <p:spPr>
              <a:xfrm>
                <a:off x="142156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1" name="Google Shape;4541;p76"/>
              <p:cNvSpPr/>
              <p:nvPr/>
            </p:nvSpPr>
            <p:spPr>
              <a:xfrm>
                <a:off x="142156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2" name="Google Shape;4542;p76"/>
              <p:cNvSpPr/>
              <p:nvPr/>
            </p:nvSpPr>
            <p:spPr>
              <a:xfrm>
                <a:off x="142156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43" name="Google Shape;4543;p76"/>
            <p:cNvGrpSpPr/>
            <p:nvPr/>
          </p:nvGrpSpPr>
          <p:grpSpPr>
            <a:xfrm>
              <a:off x="1592327" y="1179665"/>
              <a:ext cx="80700" cy="1526144"/>
              <a:chOff x="1592327" y="1179665"/>
              <a:chExt cx="80700" cy="1526144"/>
            </a:xfrm>
          </p:grpSpPr>
          <p:sp>
            <p:nvSpPr>
              <p:cNvPr id="4544" name="Google Shape;4544;p76"/>
              <p:cNvSpPr/>
              <p:nvPr/>
            </p:nvSpPr>
            <p:spPr>
              <a:xfrm>
                <a:off x="159232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5" name="Google Shape;4545;p76"/>
              <p:cNvSpPr/>
              <p:nvPr/>
            </p:nvSpPr>
            <p:spPr>
              <a:xfrm>
                <a:off x="159232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6" name="Google Shape;4546;p76"/>
              <p:cNvSpPr/>
              <p:nvPr/>
            </p:nvSpPr>
            <p:spPr>
              <a:xfrm>
                <a:off x="159232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7" name="Google Shape;4547;p76"/>
              <p:cNvSpPr/>
              <p:nvPr/>
            </p:nvSpPr>
            <p:spPr>
              <a:xfrm>
                <a:off x="159232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8" name="Google Shape;4548;p76"/>
              <p:cNvSpPr/>
              <p:nvPr/>
            </p:nvSpPr>
            <p:spPr>
              <a:xfrm>
                <a:off x="159232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9" name="Google Shape;4549;p76"/>
              <p:cNvSpPr/>
              <p:nvPr/>
            </p:nvSpPr>
            <p:spPr>
              <a:xfrm>
                <a:off x="159232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0" name="Google Shape;4550;p76"/>
              <p:cNvSpPr/>
              <p:nvPr/>
            </p:nvSpPr>
            <p:spPr>
              <a:xfrm>
                <a:off x="159232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1" name="Google Shape;4551;p76"/>
              <p:cNvSpPr/>
              <p:nvPr/>
            </p:nvSpPr>
            <p:spPr>
              <a:xfrm>
                <a:off x="159232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2" name="Google Shape;4552;p76"/>
              <p:cNvSpPr/>
              <p:nvPr/>
            </p:nvSpPr>
            <p:spPr>
              <a:xfrm>
                <a:off x="159232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3" name="Google Shape;4553;p76"/>
              <p:cNvSpPr/>
              <p:nvPr/>
            </p:nvSpPr>
            <p:spPr>
              <a:xfrm>
                <a:off x="159232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54" name="Google Shape;4554;p76"/>
            <p:cNvGrpSpPr/>
            <p:nvPr/>
          </p:nvGrpSpPr>
          <p:grpSpPr>
            <a:xfrm>
              <a:off x="1766187" y="1179665"/>
              <a:ext cx="80700" cy="1526144"/>
              <a:chOff x="1766187" y="1179665"/>
              <a:chExt cx="80700" cy="1526144"/>
            </a:xfrm>
          </p:grpSpPr>
          <p:sp>
            <p:nvSpPr>
              <p:cNvPr id="4555" name="Google Shape;4555;p76"/>
              <p:cNvSpPr/>
              <p:nvPr/>
            </p:nvSpPr>
            <p:spPr>
              <a:xfrm>
                <a:off x="176618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6" name="Google Shape;4556;p76"/>
              <p:cNvSpPr/>
              <p:nvPr/>
            </p:nvSpPr>
            <p:spPr>
              <a:xfrm>
                <a:off x="176618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7" name="Google Shape;4557;p76"/>
              <p:cNvSpPr/>
              <p:nvPr/>
            </p:nvSpPr>
            <p:spPr>
              <a:xfrm>
                <a:off x="176618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8" name="Google Shape;4558;p76"/>
              <p:cNvSpPr/>
              <p:nvPr/>
            </p:nvSpPr>
            <p:spPr>
              <a:xfrm>
                <a:off x="176618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9" name="Google Shape;4559;p76"/>
              <p:cNvSpPr/>
              <p:nvPr/>
            </p:nvSpPr>
            <p:spPr>
              <a:xfrm>
                <a:off x="176618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0" name="Google Shape;4560;p76"/>
              <p:cNvSpPr/>
              <p:nvPr/>
            </p:nvSpPr>
            <p:spPr>
              <a:xfrm>
                <a:off x="176618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1" name="Google Shape;4561;p76"/>
              <p:cNvSpPr/>
              <p:nvPr/>
            </p:nvSpPr>
            <p:spPr>
              <a:xfrm>
                <a:off x="176618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2" name="Google Shape;4562;p76"/>
              <p:cNvSpPr/>
              <p:nvPr/>
            </p:nvSpPr>
            <p:spPr>
              <a:xfrm>
                <a:off x="176618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3" name="Google Shape;4563;p76"/>
              <p:cNvSpPr/>
              <p:nvPr/>
            </p:nvSpPr>
            <p:spPr>
              <a:xfrm>
                <a:off x="1766187" y="2464413"/>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4" name="Google Shape;4564;p76"/>
              <p:cNvSpPr/>
              <p:nvPr/>
            </p:nvSpPr>
            <p:spPr>
              <a:xfrm>
                <a:off x="176618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65" name="Google Shape;4565;p76"/>
            <p:cNvGrpSpPr/>
            <p:nvPr/>
          </p:nvGrpSpPr>
          <p:grpSpPr>
            <a:xfrm>
              <a:off x="1936935" y="1179665"/>
              <a:ext cx="80700" cy="1526144"/>
              <a:chOff x="1936935" y="1179665"/>
              <a:chExt cx="80700" cy="1526144"/>
            </a:xfrm>
          </p:grpSpPr>
          <p:sp>
            <p:nvSpPr>
              <p:cNvPr id="4566" name="Google Shape;4566;p76"/>
              <p:cNvSpPr/>
              <p:nvPr/>
            </p:nvSpPr>
            <p:spPr>
              <a:xfrm>
                <a:off x="193693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7" name="Google Shape;4567;p76"/>
              <p:cNvSpPr/>
              <p:nvPr/>
            </p:nvSpPr>
            <p:spPr>
              <a:xfrm>
                <a:off x="193693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8" name="Google Shape;4568;p76"/>
              <p:cNvSpPr/>
              <p:nvPr/>
            </p:nvSpPr>
            <p:spPr>
              <a:xfrm>
                <a:off x="193693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9" name="Google Shape;4569;p76"/>
              <p:cNvSpPr/>
              <p:nvPr/>
            </p:nvSpPr>
            <p:spPr>
              <a:xfrm>
                <a:off x="193693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0" name="Google Shape;4570;p76"/>
              <p:cNvSpPr/>
              <p:nvPr/>
            </p:nvSpPr>
            <p:spPr>
              <a:xfrm>
                <a:off x="193693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1" name="Google Shape;4571;p76"/>
              <p:cNvSpPr/>
              <p:nvPr/>
            </p:nvSpPr>
            <p:spPr>
              <a:xfrm>
                <a:off x="193693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2" name="Google Shape;4572;p76"/>
              <p:cNvSpPr/>
              <p:nvPr/>
            </p:nvSpPr>
            <p:spPr>
              <a:xfrm>
                <a:off x="193693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3" name="Google Shape;4573;p76"/>
              <p:cNvSpPr/>
              <p:nvPr/>
            </p:nvSpPr>
            <p:spPr>
              <a:xfrm>
                <a:off x="193693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4" name="Google Shape;4574;p76"/>
              <p:cNvSpPr/>
              <p:nvPr/>
            </p:nvSpPr>
            <p:spPr>
              <a:xfrm>
                <a:off x="193693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5" name="Google Shape;4575;p76"/>
              <p:cNvSpPr/>
              <p:nvPr/>
            </p:nvSpPr>
            <p:spPr>
              <a:xfrm>
                <a:off x="193693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76" name="Google Shape;4576;p76"/>
            <p:cNvGrpSpPr/>
            <p:nvPr/>
          </p:nvGrpSpPr>
          <p:grpSpPr>
            <a:xfrm>
              <a:off x="2110795" y="1179665"/>
              <a:ext cx="80700" cy="1526144"/>
              <a:chOff x="2110795" y="1179665"/>
              <a:chExt cx="80700" cy="1526144"/>
            </a:xfrm>
          </p:grpSpPr>
          <p:sp>
            <p:nvSpPr>
              <p:cNvPr id="4577" name="Google Shape;4577;p76"/>
              <p:cNvSpPr/>
              <p:nvPr/>
            </p:nvSpPr>
            <p:spPr>
              <a:xfrm>
                <a:off x="211079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8" name="Google Shape;4578;p76"/>
              <p:cNvSpPr/>
              <p:nvPr/>
            </p:nvSpPr>
            <p:spPr>
              <a:xfrm>
                <a:off x="211079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9" name="Google Shape;4579;p76"/>
              <p:cNvSpPr/>
              <p:nvPr/>
            </p:nvSpPr>
            <p:spPr>
              <a:xfrm>
                <a:off x="211079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0" name="Google Shape;4580;p76"/>
              <p:cNvSpPr/>
              <p:nvPr/>
            </p:nvSpPr>
            <p:spPr>
              <a:xfrm>
                <a:off x="211079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1" name="Google Shape;4581;p76"/>
              <p:cNvSpPr/>
              <p:nvPr/>
            </p:nvSpPr>
            <p:spPr>
              <a:xfrm>
                <a:off x="2110795"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2" name="Google Shape;4582;p76"/>
              <p:cNvSpPr/>
              <p:nvPr/>
            </p:nvSpPr>
            <p:spPr>
              <a:xfrm>
                <a:off x="211079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3" name="Google Shape;4583;p76"/>
              <p:cNvSpPr/>
              <p:nvPr/>
            </p:nvSpPr>
            <p:spPr>
              <a:xfrm>
                <a:off x="211079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4" name="Google Shape;4584;p76"/>
              <p:cNvSpPr/>
              <p:nvPr/>
            </p:nvSpPr>
            <p:spPr>
              <a:xfrm>
                <a:off x="211079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5" name="Google Shape;4585;p76"/>
              <p:cNvSpPr/>
              <p:nvPr/>
            </p:nvSpPr>
            <p:spPr>
              <a:xfrm>
                <a:off x="211079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6" name="Google Shape;4586;p76"/>
              <p:cNvSpPr/>
              <p:nvPr/>
            </p:nvSpPr>
            <p:spPr>
              <a:xfrm>
                <a:off x="211079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87" name="Google Shape;4587;p76"/>
            <p:cNvGrpSpPr/>
            <p:nvPr/>
          </p:nvGrpSpPr>
          <p:grpSpPr>
            <a:xfrm>
              <a:off x="2284655" y="1179665"/>
              <a:ext cx="80700" cy="1526144"/>
              <a:chOff x="2284655" y="1179665"/>
              <a:chExt cx="80700" cy="1526144"/>
            </a:xfrm>
          </p:grpSpPr>
          <p:sp>
            <p:nvSpPr>
              <p:cNvPr id="4588" name="Google Shape;4588;p76"/>
              <p:cNvSpPr/>
              <p:nvPr/>
            </p:nvSpPr>
            <p:spPr>
              <a:xfrm>
                <a:off x="228465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9" name="Google Shape;4589;p76"/>
              <p:cNvSpPr/>
              <p:nvPr/>
            </p:nvSpPr>
            <p:spPr>
              <a:xfrm>
                <a:off x="228465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0" name="Google Shape;4590;p76"/>
              <p:cNvSpPr/>
              <p:nvPr/>
            </p:nvSpPr>
            <p:spPr>
              <a:xfrm>
                <a:off x="228465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1" name="Google Shape;4591;p76"/>
              <p:cNvSpPr/>
              <p:nvPr/>
            </p:nvSpPr>
            <p:spPr>
              <a:xfrm>
                <a:off x="228465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2" name="Google Shape;4592;p76"/>
              <p:cNvSpPr/>
              <p:nvPr/>
            </p:nvSpPr>
            <p:spPr>
              <a:xfrm>
                <a:off x="228465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3" name="Google Shape;4593;p76"/>
              <p:cNvSpPr/>
              <p:nvPr/>
            </p:nvSpPr>
            <p:spPr>
              <a:xfrm>
                <a:off x="2284655"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4" name="Google Shape;4594;p76"/>
              <p:cNvSpPr/>
              <p:nvPr/>
            </p:nvSpPr>
            <p:spPr>
              <a:xfrm>
                <a:off x="228465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5" name="Google Shape;4595;p76"/>
              <p:cNvSpPr/>
              <p:nvPr/>
            </p:nvSpPr>
            <p:spPr>
              <a:xfrm>
                <a:off x="228465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6" name="Google Shape;4596;p76"/>
              <p:cNvSpPr/>
              <p:nvPr/>
            </p:nvSpPr>
            <p:spPr>
              <a:xfrm>
                <a:off x="228465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7" name="Google Shape;4597;p76"/>
              <p:cNvSpPr/>
              <p:nvPr/>
            </p:nvSpPr>
            <p:spPr>
              <a:xfrm>
                <a:off x="228465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598" name="Google Shape;4598;p76"/>
          <p:cNvGrpSpPr/>
          <p:nvPr/>
        </p:nvGrpSpPr>
        <p:grpSpPr>
          <a:xfrm>
            <a:off x="5223383" y="1973507"/>
            <a:ext cx="2728496" cy="2204266"/>
            <a:chOff x="2623904" y="1198803"/>
            <a:chExt cx="1364248" cy="1102133"/>
          </a:xfrm>
        </p:grpSpPr>
        <p:grpSp>
          <p:nvGrpSpPr>
            <p:cNvPr id="4599" name="Google Shape;4599;p76"/>
            <p:cNvGrpSpPr/>
            <p:nvPr/>
          </p:nvGrpSpPr>
          <p:grpSpPr>
            <a:xfrm>
              <a:off x="2623907" y="1198803"/>
              <a:ext cx="1364245" cy="273000"/>
              <a:chOff x="2623907" y="1198803"/>
              <a:chExt cx="1364245" cy="273000"/>
            </a:xfrm>
          </p:grpSpPr>
          <p:sp>
            <p:nvSpPr>
              <p:cNvPr id="4600" name="Google Shape;4600;p76"/>
              <p:cNvSpPr/>
              <p:nvPr/>
            </p:nvSpPr>
            <p:spPr>
              <a:xfrm>
                <a:off x="2623907"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1" name="Google Shape;4601;p76"/>
              <p:cNvSpPr/>
              <p:nvPr/>
            </p:nvSpPr>
            <p:spPr>
              <a:xfrm>
                <a:off x="2896718"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2" name="Google Shape;4602;p76"/>
              <p:cNvSpPr/>
              <p:nvPr/>
            </p:nvSpPr>
            <p:spPr>
              <a:xfrm>
                <a:off x="3169529"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3" name="Google Shape;4603;p76"/>
              <p:cNvSpPr/>
              <p:nvPr/>
            </p:nvSpPr>
            <p:spPr>
              <a:xfrm>
                <a:off x="3442341"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4" name="Google Shape;4604;p76"/>
              <p:cNvSpPr/>
              <p:nvPr/>
            </p:nvSpPr>
            <p:spPr>
              <a:xfrm>
                <a:off x="3715152" y="1198803"/>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05" name="Google Shape;4605;p76"/>
            <p:cNvGrpSpPr/>
            <p:nvPr/>
          </p:nvGrpSpPr>
          <p:grpSpPr>
            <a:xfrm>
              <a:off x="2623904" y="1476964"/>
              <a:ext cx="1364245" cy="273000"/>
              <a:chOff x="2623904" y="1476964"/>
              <a:chExt cx="1364245" cy="273000"/>
            </a:xfrm>
          </p:grpSpPr>
          <p:sp>
            <p:nvSpPr>
              <p:cNvPr id="4606" name="Google Shape;4606;p76"/>
              <p:cNvSpPr/>
              <p:nvPr/>
            </p:nvSpPr>
            <p:spPr>
              <a:xfrm>
                <a:off x="2623904"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7" name="Google Shape;4607;p76"/>
              <p:cNvSpPr/>
              <p:nvPr/>
            </p:nvSpPr>
            <p:spPr>
              <a:xfrm>
                <a:off x="2896716"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8" name="Google Shape;4608;p76"/>
              <p:cNvSpPr/>
              <p:nvPr/>
            </p:nvSpPr>
            <p:spPr>
              <a:xfrm>
                <a:off x="3169527"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9" name="Google Shape;4609;p76"/>
              <p:cNvSpPr/>
              <p:nvPr/>
            </p:nvSpPr>
            <p:spPr>
              <a:xfrm>
                <a:off x="3442338"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0" name="Google Shape;4610;p76"/>
              <p:cNvSpPr/>
              <p:nvPr/>
            </p:nvSpPr>
            <p:spPr>
              <a:xfrm>
                <a:off x="3715149"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11" name="Google Shape;4611;p76"/>
            <p:cNvGrpSpPr/>
            <p:nvPr/>
          </p:nvGrpSpPr>
          <p:grpSpPr>
            <a:xfrm>
              <a:off x="2623907" y="1749775"/>
              <a:ext cx="1364245" cy="273000"/>
              <a:chOff x="2623907" y="1749775"/>
              <a:chExt cx="1364245" cy="273000"/>
            </a:xfrm>
          </p:grpSpPr>
          <p:sp>
            <p:nvSpPr>
              <p:cNvPr id="4612" name="Google Shape;4612;p76"/>
              <p:cNvSpPr/>
              <p:nvPr/>
            </p:nvSpPr>
            <p:spPr>
              <a:xfrm>
                <a:off x="2623907"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3" name="Google Shape;4613;p76"/>
              <p:cNvSpPr/>
              <p:nvPr/>
            </p:nvSpPr>
            <p:spPr>
              <a:xfrm>
                <a:off x="2896718"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4" name="Google Shape;4614;p76"/>
              <p:cNvSpPr/>
              <p:nvPr/>
            </p:nvSpPr>
            <p:spPr>
              <a:xfrm>
                <a:off x="3169529"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5" name="Google Shape;4615;p76"/>
              <p:cNvSpPr/>
              <p:nvPr/>
            </p:nvSpPr>
            <p:spPr>
              <a:xfrm>
                <a:off x="3442341"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6" name="Google Shape;4616;p76"/>
              <p:cNvSpPr/>
              <p:nvPr/>
            </p:nvSpPr>
            <p:spPr>
              <a:xfrm>
                <a:off x="3715152"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17" name="Google Shape;4617;p76"/>
            <p:cNvGrpSpPr/>
            <p:nvPr/>
          </p:nvGrpSpPr>
          <p:grpSpPr>
            <a:xfrm>
              <a:off x="2623904" y="2027936"/>
              <a:ext cx="1364245" cy="273000"/>
              <a:chOff x="2623904" y="2027936"/>
              <a:chExt cx="1364245" cy="273000"/>
            </a:xfrm>
          </p:grpSpPr>
          <p:sp>
            <p:nvSpPr>
              <p:cNvPr id="4618" name="Google Shape;4618;p76"/>
              <p:cNvSpPr/>
              <p:nvPr/>
            </p:nvSpPr>
            <p:spPr>
              <a:xfrm>
                <a:off x="2623904"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9" name="Google Shape;4619;p76"/>
              <p:cNvSpPr/>
              <p:nvPr/>
            </p:nvSpPr>
            <p:spPr>
              <a:xfrm>
                <a:off x="2896716"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0" name="Google Shape;4620;p76"/>
              <p:cNvSpPr/>
              <p:nvPr/>
            </p:nvSpPr>
            <p:spPr>
              <a:xfrm>
                <a:off x="3169527"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1" name="Google Shape;4621;p76"/>
              <p:cNvSpPr/>
              <p:nvPr/>
            </p:nvSpPr>
            <p:spPr>
              <a:xfrm>
                <a:off x="3442338"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2" name="Google Shape;4622;p76"/>
              <p:cNvSpPr/>
              <p:nvPr/>
            </p:nvSpPr>
            <p:spPr>
              <a:xfrm>
                <a:off x="3715149"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623" name="Google Shape;4623;p76"/>
          <p:cNvGrpSpPr/>
          <p:nvPr/>
        </p:nvGrpSpPr>
        <p:grpSpPr>
          <a:xfrm>
            <a:off x="5202305" y="4891652"/>
            <a:ext cx="2775083" cy="318249"/>
            <a:chOff x="3200660" y="2180272"/>
            <a:chExt cx="2563824" cy="378237"/>
          </a:xfrm>
        </p:grpSpPr>
        <p:sp>
          <p:nvSpPr>
            <p:cNvPr id="4624" name="Google Shape;4624;p76"/>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5" name="Google Shape;4625;p76"/>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6" name="Google Shape;4626;p76"/>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7" name="Google Shape;4627;p76"/>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8" name="Google Shape;4628;p76"/>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9" name="Google Shape;4629;p76"/>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0" name="Google Shape;4630;p76"/>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1" name="Google Shape;4631;p76"/>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2" name="Google Shape;4632;p76"/>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3" name="Google Shape;4633;p76"/>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4" name="Google Shape;4634;p76"/>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5" name="Google Shape;4635;p76"/>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6" name="Google Shape;4636;p76"/>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7" name="Google Shape;4637;p76"/>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8" name="Google Shape;4638;p76"/>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9" name="Google Shape;4639;p76"/>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0" name="Google Shape;4640;p76"/>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1" name="Google Shape;4641;p76"/>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42" name="Google Shape;4642;p76"/>
          <p:cNvGrpSpPr/>
          <p:nvPr/>
        </p:nvGrpSpPr>
        <p:grpSpPr>
          <a:xfrm>
            <a:off x="5195355" y="5447180"/>
            <a:ext cx="2781004" cy="319250"/>
            <a:chOff x="3530150" y="2790075"/>
            <a:chExt cx="1962600" cy="225300"/>
          </a:xfrm>
        </p:grpSpPr>
        <p:sp>
          <p:nvSpPr>
            <p:cNvPr id="4643" name="Google Shape;4643;p76"/>
            <p:cNvSpPr/>
            <p:nvPr/>
          </p:nvSpPr>
          <p:spPr>
            <a:xfrm>
              <a:off x="3530150" y="2790075"/>
              <a:ext cx="1962600" cy="2253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4" name="Google Shape;4644;p76"/>
            <p:cNvSpPr/>
            <p:nvPr/>
          </p:nvSpPr>
          <p:spPr>
            <a:xfrm>
              <a:off x="3530150" y="2790075"/>
              <a:ext cx="1110000" cy="2253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45" name="Google Shape;4645;p76"/>
          <p:cNvGrpSpPr/>
          <p:nvPr/>
        </p:nvGrpSpPr>
        <p:grpSpPr>
          <a:xfrm>
            <a:off x="5195470" y="6003710"/>
            <a:ext cx="2823258" cy="308351"/>
            <a:chOff x="3558802" y="4011244"/>
            <a:chExt cx="1866000" cy="111600"/>
          </a:xfrm>
        </p:grpSpPr>
        <p:sp>
          <p:nvSpPr>
            <p:cNvPr id="4646" name="Google Shape;4646;p76"/>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7" name="Google Shape;4647;p76"/>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48" name="Google Shape;4648;p76"/>
          <p:cNvGrpSpPr/>
          <p:nvPr/>
        </p:nvGrpSpPr>
        <p:grpSpPr>
          <a:xfrm>
            <a:off x="5196046" y="4414850"/>
            <a:ext cx="2767006" cy="239522"/>
            <a:chOff x="3465975" y="2270258"/>
            <a:chExt cx="1986364" cy="171947"/>
          </a:xfrm>
        </p:grpSpPr>
        <p:sp>
          <p:nvSpPr>
            <p:cNvPr id="4649" name="Google Shape;4649;p76"/>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0" name="Google Shape;4650;p76"/>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1" name="Google Shape;4651;p76"/>
            <p:cNvSpPr/>
            <p:nvPr/>
          </p:nvSpPr>
          <p:spPr>
            <a:xfrm rot="-5400000">
              <a:off x="4243603"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2" name="Google Shape;4652;p76"/>
            <p:cNvSpPr/>
            <p:nvPr/>
          </p:nvSpPr>
          <p:spPr>
            <a:xfrm rot="-5400000">
              <a:off x="4502812"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3" name="Google Shape;4653;p76"/>
            <p:cNvSpPr/>
            <p:nvPr/>
          </p:nvSpPr>
          <p:spPr>
            <a:xfrm rot="-5400000">
              <a:off x="4762021"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4" name="Google Shape;4654;p76"/>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5" name="Google Shape;4655;p76"/>
            <p:cNvSpPr/>
            <p:nvPr/>
          </p:nvSpPr>
          <p:spPr>
            <a:xfrm rot="-5400000">
              <a:off x="502123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656" name="Google Shape;4656;p76"/>
            <p:cNvSpPr/>
            <p:nvPr/>
          </p:nvSpPr>
          <p:spPr>
            <a:xfrm rot="-5400000">
              <a:off x="528044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657" name="Google Shape;4657;p76"/>
          <p:cNvGrpSpPr/>
          <p:nvPr/>
        </p:nvGrpSpPr>
        <p:grpSpPr>
          <a:xfrm>
            <a:off x="5218060" y="7142396"/>
            <a:ext cx="2739063" cy="390920"/>
            <a:chOff x="723300" y="4253549"/>
            <a:chExt cx="2276482" cy="324900"/>
          </a:xfrm>
        </p:grpSpPr>
        <p:sp>
          <p:nvSpPr>
            <p:cNvPr id="4658" name="Google Shape;4658;p76"/>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659" name="Google Shape;4659;p76"/>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660" name="Google Shape;4660;p76"/>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661" name="Google Shape;4661;p76"/>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662" name="Google Shape;4662;p76"/>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4663" name="Google Shape;4663;p76"/>
          <p:cNvGrpSpPr/>
          <p:nvPr/>
        </p:nvGrpSpPr>
        <p:grpSpPr>
          <a:xfrm>
            <a:off x="5197182" y="6544878"/>
            <a:ext cx="2778132" cy="360238"/>
            <a:chOff x="705948" y="3788465"/>
            <a:chExt cx="2308953" cy="299400"/>
          </a:xfrm>
        </p:grpSpPr>
        <p:sp>
          <p:nvSpPr>
            <p:cNvPr id="4664" name="Google Shape;4664;p76"/>
            <p:cNvSpPr/>
            <p:nvPr/>
          </p:nvSpPr>
          <p:spPr>
            <a:xfrm>
              <a:off x="705948"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5" name="Google Shape;4665;p76"/>
            <p:cNvSpPr/>
            <p:nvPr/>
          </p:nvSpPr>
          <p:spPr>
            <a:xfrm>
              <a:off x="1209923"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6" name="Google Shape;4666;p76"/>
            <p:cNvSpPr/>
            <p:nvPr/>
          </p:nvSpPr>
          <p:spPr>
            <a:xfrm>
              <a:off x="1713905"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7" name="Google Shape;4667;p76"/>
            <p:cNvSpPr/>
            <p:nvPr/>
          </p:nvSpPr>
          <p:spPr>
            <a:xfrm>
              <a:off x="2189639"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8" name="Google Shape;4668;p76"/>
            <p:cNvSpPr/>
            <p:nvPr/>
          </p:nvSpPr>
          <p:spPr>
            <a:xfrm>
              <a:off x="2679500"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69" name="Google Shape;4669;p76"/>
          <p:cNvGrpSpPr/>
          <p:nvPr/>
        </p:nvGrpSpPr>
        <p:grpSpPr>
          <a:xfrm>
            <a:off x="8391163" y="3752786"/>
            <a:ext cx="2867642" cy="383001"/>
            <a:chOff x="4273350" y="2088443"/>
            <a:chExt cx="1433821" cy="191501"/>
          </a:xfrm>
        </p:grpSpPr>
        <p:grpSp>
          <p:nvGrpSpPr>
            <p:cNvPr id="4670" name="Google Shape;4670;p76"/>
            <p:cNvGrpSpPr/>
            <p:nvPr/>
          </p:nvGrpSpPr>
          <p:grpSpPr>
            <a:xfrm>
              <a:off x="4273350" y="2088443"/>
              <a:ext cx="1433821" cy="0"/>
              <a:chOff x="5224975" y="2962250"/>
              <a:chExt cx="1544400" cy="0"/>
            </a:xfrm>
          </p:grpSpPr>
          <p:cxnSp>
            <p:nvCxnSpPr>
              <p:cNvPr id="4671" name="Google Shape;4671;p7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672" name="Google Shape;4672;p76"/>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673" name="Google Shape;4673;p76"/>
            <p:cNvGrpSpPr/>
            <p:nvPr/>
          </p:nvGrpSpPr>
          <p:grpSpPr>
            <a:xfrm>
              <a:off x="4273350" y="2279944"/>
              <a:ext cx="1433821" cy="0"/>
              <a:chOff x="5224975" y="2962250"/>
              <a:chExt cx="1544400" cy="0"/>
            </a:xfrm>
          </p:grpSpPr>
          <p:cxnSp>
            <p:nvCxnSpPr>
              <p:cNvPr id="4674" name="Google Shape;4674;p7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675" name="Google Shape;4675;p76"/>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676" name="Google Shape;4676;p76"/>
          <p:cNvGrpSpPr/>
          <p:nvPr/>
        </p:nvGrpSpPr>
        <p:grpSpPr>
          <a:xfrm>
            <a:off x="5293056" y="7770594"/>
            <a:ext cx="2609218" cy="588147"/>
            <a:chOff x="2658741" y="4097347"/>
            <a:chExt cx="1304609" cy="294074"/>
          </a:xfrm>
        </p:grpSpPr>
        <p:grpSp>
          <p:nvGrpSpPr>
            <p:cNvPr id="4677" name="Google Shape;4677;p76"/>
            <p:cNvGrpSpPr/>
            <p:nvPr/>
          </p:nvGrpSpPr>
          <p:grpSpPr>
            <a:xfrm>
              <a:off x="2658741" y="4097347"/>
              <a:ext cx="118572" cy="294074"/>
              <a:chOff x="3343310" y="4475555"/>
              <a:chExt cx="127717" cy="316753"/>
            </a:xfrm>
          </p:grpSpPr>
          <p:sp>
            <p:nvSpPr>
              <p:cNvPr id="4678" name="Google Shape;4678;p7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9" name="Google Shape;4679;p7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80" name="Google Shape;4680;p76"/>
            <p:cNvGrpSpPr/>
            <p:nvPr/>
          </p:nvGrpSpPr>
          <p:grpSpPr>
            <a:xfrm>
              <a:off x="3815519" y="4098388"/>
              <a:ext cx="147831" cy="291991"/>
              <a:chOff x="3527539" y="4476677"/>
              <a:chExt cx="159232" cy="314510"/>
            </a:xfrm>
          </p:grpSpPr>
          <p:sp>
            <p:nvSpPr>
              <p:cNvPr id="4681" name="Google Shape;4681;p7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2" name="Google Shape;4682;p7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83" name="Google Shape;4683;p76"/>
            <p:cNvGrpSpPr/>
            <p:nvPr/>
          </p:nvGrpSpPr>
          <p:grpSpPr>
            <a:xfrm>
              <a:off x="3511696" y="4098388"/>
              <a:ext cx="147831" cy="291991"/>
              <a:chOff x="3527539" y="4476677"/>
              <a:chExt cx="159232" cy="314510"/>
            </a:xfrm>
          </p:grpSpPr>
          <p:sp>
            <p:nvSpPr>
              <p:cNvPr id="4684" name="Google Shape;4684;p7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5" name="Google Shape;4685;p7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86" name="Google Shape;4686;p76"/>
            <p:cNvGrpSpPr/>
            <p:nvPr/>
          </p:nvGrpSpPr>
          <p:grpSpPr>
            <a:xfrm>
              <a:off x="3207874" y="4098388"/>
              <a:ext cx="147831" cy="291991"/>
              <a:chOff x="3527539" y="4476677"/>
              <a:chExt cx="159232" cy="314510"/>
            </a:xfrm>
          </p:grpSpPr>
          <p:sp>
            <p:nvSpPr>
              <p:cNvPr id="4687" name="Google Shape;4687;p7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8" name="Google Shape;4688;p7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689" name="Google Shape;4689;p76"/>
            <p:cNvGrpSpPr/>
            <p:nvPr/>
          </p:nvGrpSpPr>
          <p:grpSpPr>
            <a:xfrm>
              <a:off x="2933305" y="4097347"/>
              <a:ext cx="118572" cy="294074"/>
              <a:chOff x="3343310" y="4475555"/>
              <a:chExt cx="127717" cy="316753"/>
            </a:xfrm>
          </p:grpSpPr>
          <p:sp>
            <p:nvSpPr>
              <p:cNvPr id="4690" name="Google Shape;4690;p7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1" name="Google Shape;4691;p7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692" name="Google Shape;4692;p76"/>
          <p:cNvGrpSpPr/>
          <p:nvPr/>
        </p:nvGrpSpPr>
        <p:grpSpPr>
          <a:xfrm>
            <a:off x="8394273" y="1927983"/>
            <a:ext cx="2861422" cy="1502475"/>
            <a:chOff x="5159450" y="1919950"/>
            <a:chExt cx="1541050" cy="862500"/>
          </a:xfrm>
        </p:grpSpPr>
        <p:sp>
          <p:nvSpPr>
            <p:cNvPr id="4693" name="Google Shape;4693;p7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694" name="Google Shape;4694;p76"/>
            <p:cNvGrpSpPr/>
            <p:nvPr/>
          </p:nvGrpSpPr>
          <p:grpSpPr>
            <a:xfrm>
              <a:off x="5159450" y="1919950"/>
              <a:ext cx="1541050" cy="862500"/>
              <a:chOff x="5159450" y="1919950"/>
              <a:chExt cx="1541050" cy="862500"/>
            </a:xfrm>
          </p:grpSpPr>
          <p:cxnSp>
            <p:nvCxnSpPr>
              <p:cNvPr id="4695" name="Google Shape;4695;p7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696" name="Google Shape;4696;p7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697" name="Google Shape;4697;p76"/>
          <p:cNvGrpSpPr/>
          <p:nvPr/>
        </p:nvGrpSpPr>
        <p:grpSpPr>
          <a:xfrm>
            <a:off x="8490547" y="4455523"/>
            <a:ext cx="2668873" cy="1935827"/>
            <a:chOff x="4294923" y="2439811"/>
            <a:chExt cx="1334436" cy="967914"/>
          </a:xfrm>
        </p:grpSpPr>
        <p:grpSp>
          <p:nvGrpSpPr>
            <p:cNvPr id="4698" name="Google Shape;4698;p76"/>
            <p:cNvGrpSpPr/>
            <p:nvPr/>
          </p:nvGrpSpPr>
          <p:grpSpPr>
            <a:xfrm>
              <a:off x="4960455" y="2469658"/>
              <a:ext cx="668904" cy="885524"/>
              <a:chOff x="4960455" y="2469658"/>
              <a:chExt cx="668904" cy="885524"/>
            </a:xfrm>
          </p:grpSpPr>
          <p:sp>
            <p:nvSpPr>
              <p:cNvPr id="4699" name="Google Shape;4699;p76"/>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0" name="Google Shape;4700;p76"/>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1" name="Google Shape;4701;p76"/>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2" name="Google Shape;4702;p76"/>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3" name="Google Shape;4703;p76"/>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4" name="Google Shape;4704;p76"/>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05" name="Google Shape;4705;p76"/>
            <p:cNvGrpSpPr/>
            <p:nvPr/>
          </p:nvGrpSpPr>
          <p:grpSpPr>
            <a:xfrm>
              <a:off x="4294923" y="2469658"/>
              <a:ext cx="668951" cy="885524"/>
              <a:chOff x="4294923" y="2469658"/>
              <a:chExt cx="668951" cy="885524"/>
            </a:xfrm>
          </p:grpSpPr>
          <p:sp>
            <p:nvSpPr>
              <p:cNvPr id="4706" name="Google Shape;4706;p76"/>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7" name="Google Shape;4707;p76"/>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8" name="Google Shape;4708;p76"/>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9" name="Google Shape;4709;p76"/>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0" name="Google Shape;4710;p76"/>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1" name="Google Shape;4711;p76"/>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712" name="Google Shape;4712;p7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13" name="Google Shape;4713;p76"/>
          <p:cNvGrpSpPr/>
          <p:nvPr/>
        </p:nvGrpSpPr>
        <p:grpSpPr>
          <a:xfrm>
            <a:off x="8462954" y="6564412"/>
            <a:ext cx="2861898" cy="1794577"/>
            <a:chOff x="4351371" y="3547942"/>
            <a:chExt cx="1345130" cy="843475"/>
          </a:xfrm>
        </p:grpSpPr>
        <p:grpSp>
          <p:nvGrpSpPr>
            <p:cNvPr id="4714" name="Google Shape;4714;p76"/>
            <p:cNvGrpSpPr/>
            <p:nvPr/>
          </p:nvGrpSpPr>
          <p:grpSpPr>
            <a:xfrm>
              <a:off x="4351371" y="4209917"/>
              <a:ext cx="1345130" cy="181500"/>
              <a:chOff x="4351371" y="4209917"/>
              <a:chExt cx="1345130" cy="181500"/>
            </a:xfrm>
          </p:grpSpPr>
          <p:sp>
            <p:nvSpPr>
              <p:cNvPr id="4715" name="Google Shape;4715;p76"/>
              <p:cNvSpPr/>
              <p:nvPr/>
            </p:nvSpPr>
            <p:spPr>
              <a:xfrm rot="10800000">
                <a:off x="4351371" y="4209917"/>
                <a:ext cx="1281600" cy="181500"/>
              </a:xfrm>
              <a:prstGeom prst="rect">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716" name="Google Shape;4716;p76"/>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717" name="Google Shape;4717;p76"/>
            <p:cNvGrpSpPr/>
            <p:nvPr/>
          </p:nvGrpSpPr>
          <p:grpSpPr>
            <a:xfrm>
              <a:off x="4403010" y="3985221"/>
              <a:ext cx="1109518" cy="181500"/>
              <a:chOff x="4403010" y="3985221"/>
              <a:chExt cx="1109518" cy="181500"/>
            </a:xfrm>
          </p:grpSpPr>
          <p:sp>
            <p:nvSpPr>
              <p:cNvPr id="4718" name="Google Shape;4718;p76"/>
              <p:cNvSpPr/>
              <p:nvPr/>
            </p:nvSpPr>
            <p:spPr>
              <a:xfrm rot="10800000">
                <a:off x="4471829" y="3985221"/>
                <a:ext cx="1040700" cy="1815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719" name="Google Shape;4719;p76"/>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720" name="Google Shape;4720;p76"/>
            <p:cNvGrpSpPr/>
            <p:nvPr/>
          </p:nvGrpSpPr>
          <p:grpSpPr>
            <a:xfrm>
              <a:off x="4618704" y="3766582"/>
              <a:ext cx="807858" cy="181500"/>
              <a:chOff x="4618704" y="3766582"/>
              <a:chExt cx="807858" cy="181500"/>
            </a:xfrm>
          </p:grpSpPr>
          <p:sp>
            <p:nvSpPr>
              <p:cNvPr id="4721" name="Google Shape;4721;p76"/>
              <p:cNvSpPr/>
              <p:nvPr/>
            </p:nvSpPr>
            <p:spPr>
              <a:xfrm rot="10800000">
                <a:off x="4618704" y="3766582"/>
                <a:ext cx="747000" cy="181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722" name="Google Shape;4722;p76"/>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723" name="Google Shape;4723;p76"/>
            <p:cNvGrpSpPr/>
            <p:nvPr/>
          </p:nvGrpSpPr>
          <p:grpSpPr>
            <a:xfrm>
              <a:off x="4735238" y="3547942"/>
              <a:ext cx="462839" cy="181500"/>
              <a:chOff x="4735238" y="3547942"/>
              <a:chExt cx="462839" cy="181500"/>
            </a:xfrm>
          </p:grpSpPr>
          <p:sp>
            <p:nvSpPr>
              <p:cNvPr id="4724" name="Google Shape;4724;p76"/>
              <p:cNvSpPr/>
              <p:nvPr/>
            </p:nvSpPr>
            <p:spPr>
              <a:xfrm rot="10800000">
                <a:off x="4786477" y="3547942"/>
                <a:ext cx="411600" cy="181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725" name="Google Shape;4725;p76"/>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726" name="Google Shape;4726;p76"/>
          <p:cNvGrpSpPr/>
          <p:nvPr/>
        </p:nvGrpSpPr>
        <p:grpSpPr>
          <a:xfrm>
            <a:off x="14815669" y="4435060"/>
            <a:ext cx="2041909" cy="1857706"/>
            <a:chOff x="926675" y="238125"/>
            <a:chExt cx="5755100" cy="5232975"/>
          </a:xfrm>
        </p:grpSpPr>
        <p:sp>
          <p:nvSpPr>
            <p:cNvPr id="4727" name="Google Shape;4727;p7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8" name="Google Shape;4728;p7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9" name="Google Shape;4729;p7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0" name="Google Shape;4730;p7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31" name="Google Shape;4731;p76"/>
          <p:cNvGrpSpPr/>
          <p:nvPr/>
        </p:nvGrpSpPr>
        <p:grpSpPr>
          <a:xfrm>
            <a:off x="1430417" y="5232530"/>
            <a:ext cx="3390748" cy="3121675"/>
            <a:chOff x="727421" y="2828315"/>
            <a:chExt cx="1695374" cy="1560837"/>
          </a:xfrm>
        </p:grpSpPr>
        <p:grpSp>
          <p:nvGrpSpPr>
            <p:cNvPr id="4732" name="Google Shape;4732;p76"/>
            <p:cNvGrpSpPr/>
            <p:nvPr/>
          </p:nvGrpSpPr>
          <p:grpSpPr>
            <a:xfrm>
              <a:off x="727421" y="2828315"/>
              <a:ext cx="1695374" cy="1560837"/>
              <a:chOff x="734799" y="2782450"/>
              <a:chExt cx="1571100" cy="1577400"/>
            </a:xfrm>
          </p:grpSpPr>
          <p:cxnSp>
            <p:nvCxnSpPr>
              <p:cNvPr id="4733" name="Google Shape;4733;p76"/>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734" name="Google Shape;4734;p76"/>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735" name="Google Shape;4735;p76"/>
            <p:cNvGrpSpPr/>
            <p:nvPr/>
          </p:nvGrpSpPr>
          <p:grpSpPr>
            <a:xfrm>
              <a:off x="819108" y="2882501"/>
              <a:ext cx="1556791" cy="1426186"/>
              <a:chOff x="819108" y="2882501"/>
              <a:chExt cx="1556791" cy="1426186"/>
            </a:xfrm>
          </p:grpSpPr>
          <p:grpSp>
            <p:nvGrpSpPr>
              <p:cNvPr id="4736" name="Google Shape;4736;p76"/>
              <p:cNvGrpSpPr/>
              <p:nvPr/>
            </p:nvGrpSpPr>
            <p:grpSpPr>
              <a:xfrm>
                <a:off x="819108" y="2882501"/>
                <a:ext cx="103104" cy="1426186"/>
                <a:chOff x="4674013" y="3100904"/>
                <a:chExt cx="122758" cy="1698043"/>
              </a:xfrm>
            </p:grpSpPr>
            <p:sp>
              <p:nvSpPr>
                <p:cNvPr id="4737" name="Google Shape;4737;p76"/>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8" name="Google Shape;4738;p76"/>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9" name="Google Shape;4739;p76"/>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0" name="Google Shape;4740;p76"/>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1" name="Google Shape;4741;p76"/>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2" name="Google Shape;4742;p76"/>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3" name="Google Shape;4743;p76"/>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44" name="Google Shape;4744;p76"/>
              <p:cNvGrpSpPr/>
              <p:nvPr/>
            </p:nvGrpSpPr>
            <p:grpSpPr>
              <a:xfrm>
                <a:off x="1062475" y="2882501"/>
                <a:ext cx="103104" cy="1426186"/>
                <a:chOff x="4940438" y="3100904"/>
                <a:chExt cx="122758" cy="1698043"/>
              </a:xfrm>
            </p:grpSpPr>
            <p:sp>
              <p:nvSpPr>
                <p:cNvPr id="4745" name="Google Shape;4745;p76"/>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746" name="Google Shape;4746;p76"/>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7" name="Google Shape;4747;p76"/>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8" name="Google Shape;4748;p76"/>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9" name="Google Shape;4749;p76"/>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0" name="Google Shape;4750;p76"/>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1" name="Google Shape;4751;p76"/>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52" name="Google Shape;4752;p76"/>
              <p:cNvGrpSpPr/>
              <p:nvPr/>
            </p:nvGrpSpPr>
            <p:grpSpPr>
              <a:xfrm>
                <a:off x="1299324" y="2882501"/>
                <a:ext cx="103104" cy="1426186"/>
                <a:chOff x="5206863" y="3100904"/>
                <a:chExt cx="122758" cy="1698043"/>
              </a:xfrm>
            </p:grpSpPr>
            <p:sp>
              <p:nvSpPr>
                <p:cNvPr id="4753" name="Google Shape;4753;p7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4" name="Google Shape;4754;p7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5" name="Google Shape;4755;p7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6" name="Google Shape;4756;p7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7" name="Google Shape;4757;p7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8" name="Google Shape;4758;p7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9" name="Google Shape;4759;p7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60" name="Google Shape;4760;p76"/>
              <p:cNvGrpSpPr/>
              <p:nvPr/>
            </p:nvGrpSpPr>
            <p:grpSpPr>
              <a:xfrm>
                <a:off x="1786057" y="2882501"/>
                <a:ext cx="103104" cy="1426186"/>
                <a:chOff x="6006138" y="3143629"/>
                <a:chExt cx="122758" cy="1698043"/>
              </a:xfrm>
            </p:grpSpPr>
            <p:sp>
              <p:nvSpPr>
                <p:cNvPr id="4761" name="Google Shape;4761;p7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762" name="Google Shape;4762;p7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3" name="Google Shape;4763;p7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764" name="Google Shape;4764;p7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5" name="Google Shape;4765;p7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6" name="Google Shape;4766;p7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7" name="Google Shape;4767;p7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68" name="Google Shape;4768;p76"/>
              <p:cNvGrpSpPr/>
              <p:nvPr/>
            </p:nvGrpSpPr>
            <p:grpSpPr>
              <a:xfrm>
                <a:off x="2029422" y="2882501"/>
                <a:ext cx="103104" cy="1426186"/>
                <a:chOff x="6805413" y="3100904"/>
                <a:chExt cx="122758" cy="1698043"/>
              </a:xfrm>
            </p:grpSpPr>
            <p:sp>
              <p:nvSpPr>
                <p:cNvPr id="4769" name="Google Shape;4769;p76"/>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0" name="Google Shape;4770;p76"/>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1" name="Google Shape;4771;p76"/>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2" name="Google Shape;4772;p76"/>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3" name="Google Shape;4773;p76"/>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4" name="Google Shape;4774;p76"/>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5" name="Google Shape;4775;p76"/>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76" name="Google Shape;4776;p76"/>
              <p:cNvGrpSpPr/>
              <p:nvPr/>
            </p:nvGrpSpPr>
            <p:grpSpPr>
              <a:xfrm>
                <a:off x="2272795" y="2882501"/>
                <a:ext cx="103104" cy="1426186"/>
                <a:chOff x="5206863" y="3100904"/>
                <a:chExt cx="122758" cy="1698043"/>
              </a:xfrm>
            </p:grpSpPr>
            <p:sp>
              <p:nvSpPr>
                <p:cNvPr id="4777" name="Google Shape;4777;p7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8" name="Google Shape;4778;p7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9" name="Google Shape;4779;p7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0" name="Google Shape;4780;p7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1" name="Google Shape;4781;p7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2" name="Google Shape;4782;p7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3" name="Google Shape;4783;p7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784" name="Google Shape;4784;p76"/>
              <p:cNvGrpSpPr/>
              <p:nvPr/>
            </p:nvGrpSpPr>
            <p:grpSpPr>
              <a:xfrm>
                <a:off x="1542694" y="2882501"/>
                <a:ext cx="103104" cy="1426186"/>
                <a:chOff x="6006138" y="3143629"/>
                <a:chExt cx="122758" cy="1698043"/>
              </a:xfrm>
            </p:grpSpPr>
            <p:sp>
              <p:nvSpPr>
                <p:cNvPr id="4785" name="Google Shape;4785;p7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786" name="Google Shape;4786;p7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7" name="Google Shape;4787;p7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788" name="Google Shape;4788;p7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9" name="Google Shape;4789;p7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0" name="Google Shape;4790;p7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1" name="Google Shape;4791;p7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4792" name="Google Shape;4792;p76"/>
          <p:cNvGrpSpPr/>
          <p:nvPr/>
        </p:nvGrpSpPr>
        <p:grpSpPr>
          <a:xfrm>
            <a:off x="11342518" y="6611973"/>
            <a:ext cx="5499905" cy="1741354"/>
            <a:chOff x="238125" y="1725700"/>
            <a:chExt cx="7139025" cy="2260325"/>
          </a:xfrm>
        </p:grpSpPr>
        <p:sp>
          <p:nvSpPr>
            <p:cNvPr id="4793" name="Google Shape;4793;p76"/>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4" name="Google Shape;4794;p76"/>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5" name="Google Shape;4795;p76"/>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6" name="Google Shape;4796;p76"/>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7" name="Google Shape;4797;p76"/>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8" name="Google Shape;4798;p76"/>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9" name="Google Shape;4799;p76"/>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0" name="Google Shape;4800;p76"/>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1" name="Google Shape;4801;p76"/>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2" name="Google Shape;4802;p76"/>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03" name="Google Shape;4803;p76"/>
          <p:cNvGrpSpPr/>
          <p:nvPr/>
        </p:nvGrpSpPr>
        <p:grpSpPr>
          <a:xfrm>
            <a:off x="11882846" y="4495467"/>
            <a:ext cx="2210904" cy="1833494"/>
            <a:chOff x="5249100" y="1210600"/>
            <a:chExt cx="3502700" cy="2904775"/>
          </a:xfrm>
        </p:grpSpPr>
        <p:sp>
          <p:nvSpPr>
            <p:cNvPr id="4804" name="Google Shape;4804;p76"/>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5" name="Google Shape;4805;p76"/>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6" name="Google Shape;4806;p76"/>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7" name="Google Shape;4807;p76"/>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808" name="Google Shape;4808;p76"/>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809" name="Google Shape;4809;p76"/>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810" name="Google Shape;4810;p76"/>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811" name="Google Shape;4811;p76"/>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812" name="Google Shape;4812;p76"/>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13" name="Google Shape;4813;p76"/>
          <p:cNvGrpSpPr/>
          <p:nvPr/>
        </p:nvGrpSpPr>
        <p:grpSpPr>
          <a:xfrm>
            <a:off x="14247941" y="1934301"/>
            <a:ext cx="2609300" cy="2249712"/>
            <a:chOff x="7287122" y="1165658"/>
            <a:chExt cx="1219413" cy="1051365"/>
          </a:xfrm>
        </p:grpSpPr>
        <p:grpSp>
          <p:nvGrpSpPr>
            <p:cNvPr id="4814" name="Google Shape;4814;p76"/>
            <p:cNvGrpSpPr/>
            <p:nvPr/>
          </p:nvGrpSpPr>
          <p:grpSpPr>
            <a:xfrm>
              <a:off x="7287122" y="1969723"/>
              <a:ext cx="1219413" cy="247300"/>
              <a:chOff x="7287122" y="1969723"/>
              <a:chExt cx="1219413" cy="247300"/>
            </a:xfrm>
          </p:grpSpPr>
          <p:sp>
            <p:nvSpPr>
              <p:cNvPr id="4815" name="Google Shape;4815;p76"/>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16" name="Google Shape;4816;p76"/>
              <p:cNvGrpSpPr/>
              <p:nvPr/>
            </p:nvGrpSpPr>
            <p:grpSpPr>
              <a:xfrm>
                <a:off x="7287122" y="2063892"/>
                <a:ext cx="1151753" cy="73428"/>
                <a:chOff x="7287122" y="2063892"/>
                <a:chExt cx="1151753" cy="73428"/>
              </a:xfrm>
            </p:grpSpPr>
            <p:sp>
              <p:nvSpPr>
                <p:cNvPr id="4817" name="Google Shape;4817;p76"/>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818" name="Google Shape;4818;p76"/>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819" name="Google Shape;4819;p76"/>
            <p:cNvGrpSpPr/>
            <p:nvPr/>
          </p:nvGrpSpPr>
          <p:grpSpPr>
            <a:xfrm>
              <a:off x="7287122" y="1712201"/>
              <a:ext cx="1219403" cy="246767"/>
              <a:chOff x="7287122" y="1712201"/>
              <a:chExt cx="1219403" cy="246767"/>
            </a:xfrm>
          </p:grpSpPr>
          <p:sp>
            <p:nvSpPr>
              <p:cNvPr id="4820" name="Google Shape;4820;p76"/>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21" name="Google Shape;4821;p76"/>
              <p:cNvGrpSpPr/>
              <p:nvPr/>
            </p:nvGrpSpPr>
            <p:grpSpPr>
              <a:xfrm>
                <a:off x="7287122" y="1842861"/>
                <a:ext cx="1005303" cy="73419"/>
                <a:chOff x="7287122" y="1842861"/>
                <a:chExt cx="1005303" cy="73419"/>
              </a:xfrm>
            </p:grpSpPr>
            <p:sp>
              <p:nvSpPr>
                <p:cNvPr id="4822" name="Google Shape;4822;p76"/>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823" name="Google Shape;4823;p76"/>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824" name="Google Shape;4824;p76"/>
            <p:cNvGrpSpPr/>
            <p:nvPr/>
          </p:nvGrpSpPr>
          <p:grpSpPr>
            <a:xfrm>
              <a:off x="7287122" y="1447520"/>
              <a:ext cx="1219403" cy="286667"/>
              <a:chOff x="7287122" y="1447520"/>
              <a:chExt cx="1219403" cy="286667"/>
            </a:xfrm>
          </p:grpSpPr>
          <p:sp>
            <p:nvSpPr>
              <p:cNvPr id="4825" name="Google Shape;4825;p76"/>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26" name="Google Shape;4826;p76"/>
              <p:cNvGrpSpPr/>
              <p:nvPr/>
            </p:nvGrpSpPr>
            <p:grpSpPr>
              <a:xfrm>
                <a:off x="7287122" y="1581977"/>
                <a:ext cx="852803" cy="73428"/>
                <a:chOff x="7287122" y="1581977"/>
                <a:chExt cx="852803" cy="73428"/>
              </a:xfrm>
            </p:grpSpPr>
            <p:sp>
              <p:nvSpPr>
                <p:cNvPr id="4827" name="Google Shape;4827;p76"/>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828" name="Google Shape;4828;p76"/>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829" name="Google Shape;4829;p76"/>
            <p:cNvGrpSpPr/>
            <p:nvPr/>
          </p:nvGrpSpPr>
          <p:grpSpPr>
            <a:xfrm>
              <a:off x="7287122" y="1165658"/>
              <a:ext cx="1219403" cy="344253"/>
              <a:chOff x="7287122" y="1165658"/>
              <a:chExt cx="1219403" cy="344253"/>
            </a:xfrm>
          </p:grpSpPr>
          <p:sp>
            <p:nvSpPr>
              <p:cNvPr id="4830" name="Google Shape;4830;p76"/>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831" name="Google Shape;4831;p76"/>
              <p:cNvGrpSpPr/>
              <p:nvPr/>
            </p:nvGrpSpPr>
            <p:grpSpPr>
              <a:xfrm>
                <a:off x="7287122" y="1341025"/>
                <a:ext cx="695703" cy="73419"/>
                <a:chOff x="7287122" y="1341025"/>
                <a:chExt cx="695703" cy="73419"/>
              </a:xfrm>
            </p:grpSpPr>
            <p:sp>
              <p:nvSpPr>
                <p:cNvPr id="4832" name="Google Shape;4832;p76"/>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833" name="Google Shape;4833;p76"/>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834" name="Google Shape;4834;p76"/>
          <p:cNvGrpSpPr/>
          <p:nvPr/>
        </p:nvGrpSpPr>
        <p:grpSpPr>
          <a:xfrm>
            <a:off x="11580926" y="1946347"/>
            <a:ext cx="2795459" cy="2197080"/>
            <a:chOff x="5900602" y="1193063"/>
            <a:chExt cx="1299851" cy="1021707"/>
          </a:xfrm>
        </p:grpSpPr>
        <p:grpSp>
          <p:nvGrpSpPr>
            <p:cNvPr id="4835" name="Google Shape;4835;p76"/>
            <p:cNvGrpSpPr/>
            <p:nvPr/>
          </p:nvGrpSpPr>
          <p:grpSpPr>
            <a:xfrm>
              <a:off x="6520337" y="1193063"/>
              <a:ext cx="341815" cy="799959"/>
              <a:chOff x="6520337" y="1193063"/>
              <a:chExt cx="341815" cy="799959"/>
            </a:xfrm>
          </p:grpSpPr>
          <p:grpSp>
            <p:nvGrpSpPr>
              <p:cNvPr id="4836" name="Google Shape;4836;p76"/>
              <p:cNvGrpSpPr/>
              <p:nvPr/>
            </p:nvGrpSpPr>
            <p:grpSpPr>
              <a:xfrm>
                <a:off x="6520337" y="1589527"/>
                <a:ext cx="213950" cy="403494"/>
                <a:chOff x="6520337" y="1589527"/>
                <a:chExt cx="213950" cy="403494"/>
              </a:xfrm>
            </p:grpSpPr>
            <p:sp>
              <p:nvSpPr>
                <p:cNvPr id="4837" name="Google Shape;4837;p76"/>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8" name="Google Shape;4838;p76"/>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39" name="Google Shape;4839;p76"/>
              <p:cNvGrpSpPr/>
              <p:nvPr/>
            </p:nvGrpSpPr>
            <p:grpSpPr>
              <a:xfrm>
                <a:off x="6577204" y="1193063"/>
                <a:ext cx="284947" cy="464512"/>
                <a:chOff x="6577204" y="1193063"/>
                <a:chExt cx="284947" cy="464512"/>
              </a:xfrm>
            </p:grpSpPr>
            <p:sp>
              <p:nvSpPr>
                <p:cNvPr id="4840" name="Google Shape;4840;p76"/>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841" name="Google Shape;4841;p76"/>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842" name="Google Shape;4842;p76"/>
            <p:cNvGrpSpPr/>
            <p:nvPr/>
          </p:nvGrpSpPr>
          <p:grpSpPr>
            <a:xfrm>
              <a:off x="6238903" y="1193063"/>
              <a:ext cx="300475" cy="900152"/>
              <a:chOff x="6238903" y="1193063"/>
              <a:chExt cx="300475" cy="900152"/>
            </a:xfrm>
          </p:grpSpPr>
          <p:grpSp>
            <p:nvGrpSpPr>
              <p:cNvPr id="4843" name="Google Shape;4843;p76"/>
              <p:cNvGrpSpPr/>
              <p:nvPr/>
            </p:nvGrpSpPr>
            <p:grpSpPr>
              <a:xfrm>
                <a:off x="6290865" y="1489315"/>
                <a:ext cx="248514" cy="603900"/>
                <a:chOff x="6290865" y="1489315"/>
                <a:chExt cx="248514" cy="603900"/>
              </a:xfrm>
            </p:grpSpPr>
            <p:sp>
              <p:nvSpPr>
                <p:cNvPr id="4844" name="Google Shape;4844;p76"/>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5" name="Google Shape;4845;p76"/>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46" name="Google Shape;4846;p76"/>
              <p:cNvGrpSpPr/>
              <p:nvPr/>
            </p:nvGrpSpPr>
            <p:grpSpPr>
              <a:xfrm>
                <a:off x="6238903" y="1193063"/>
                <a:ext cx="284947" cy="333087"/>
                <a:chOff x="6238903" y="1193063"/>
                <a:chExt cx="284947" cy="333087"/>
              </a:xfrm>
            </p:grpSpPr>
            <p:sp>
              <p:nvSpPr>
                <p:cNvPr id="4847" name="Google Shape;4847;p76"/>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848" name="Google Shape;4848;p76"/>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849" name="Google Shape;4849;p76"/>
            <p:cNvGrpSpPr/>
            <p:nvPr/>
          </p:nvGrpSpPr>
          <p:grpSpPr>
            <a:xfrm>
              <a:off x="5900602" y="1193063"/>
              <a:ext cx="444345" cy="1021707"/>
              <a:chOff x="5900602" y="1193063"/>
              <a:chExt cx="444345" cy="1021707"/>
            </a:xfrm>
          </p:grpSpPr>
          <p:grpSp>
            <p:nvGrpSpPr>
              <p:cNvPr id="4850" name="Google Shape;4850;p76"/>
              <p:cNvGrpSpPr/>
              <p:nvPr/>
            </p:nvGrpSpPr>
            <p:grpSpPr>
              <a:xfrm>
                <a:off x="6046501" y="1367785"/>
                <a:ext cx="298446" cy="846986"/>
                <a:chOff x="6046501" y="1367785"/>
                <a:chExt cx="298446" cy="846986"/>
              </a:xfrm>
            </p:grpSpPr>
            <p:sp>
              <p:nvSpPr>
                <p:cNvPr id="4851" name="Google Shape;4851;p76"/>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2" name="Google Shape;4852;p76"/>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53" name="Google Shape;4853;p76"/>
              <p:cNvGrpSpPr/>
              <p:nvPr/>
            </p:nvGrpSpPr>
            <p:grpSpPr>
              <a:xfrm>
                <a:off x="5900602" y="1193063"/>
                <a:ext cx="284947" cy="182312"/>
                <a:chOff x="5900602" y="1193063"/>
                <a:chExt cx="284947" cy="182312"/>
              </a:xfrm>
            </p:grpSpPr>
            <p:sp>
              <p:nvSpPr>
                <p:cNvPr id="4854" name="Google Shape;4854;p76"/>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855" name="Google Shape;4855;p76"/>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856" name="Google Shape;4856;p76"/>
            <p:cNvGrpSpPr/>
            <p:nvPr/>
          </p:nvGrpSpPr>
          <p:grpSpPr>
            <a:xfrm>
              <a:off x="6738300" y="1193063"/>
              <a:ext cx="462153" cy="707634"/>
              <a:chOff x="6738300" y="1193063"/>
              <a:chExt cx="462153" cy="707634"/>
            </a:xfrm>
          </p:grpSpPr>
          <p:grpSp>
            <p:nvGrpSpPr>
              <p:cNvPr id="4857" name="Google Shape;4857;p76"/>
              <p:cNvGrpSpPr/>
              <p:nvPr/>
            </p:nvGrpSpPr>
            <p:grpSpPr>
              <a:xfrm>
                <a:off x="6915505" y="1193063"/>
                <a:ext cx="284947" cy="597387"/>
                <a:chOff x="6915505" y="1193063"/>
                <a:chExt cx="284947" cy="597387"/>
              </a:xfrm>
            </p:grpSpPr>
            <p:sp>
              <p:nvSpPr>
                <p:cNvPr id="4858" name="Google Shape;4858;p76"/>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859" name="Google Shape;4859;p76"/>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860" name="Google Shape;4860;p76"/>
              <p:cNvGrpSpPr/>
              <p:nvPr/>
            </p:nvGrpSpPr>
            <p:grpSpPr>
              <a:xfrm>
                <a:off x="6738300" y="1684725"/>
                <a:ext cx="230066" cy="215971"/>
                <a:chOff x="6738300" y="1684725"/>
                <a:chExt cx="230066" cy="215971"/>
              </a:xfrm>
            </p:grpSpPr>
            <p:sp>
              <p:nvSpPr>
                <p:cNvPr id="4861" name="Google Shape;4861;p76"/>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2" name="Google Shape;4862;p76"/>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866" name="Shape 4866"/>
        <p:cNvGrpSpPr/>
        <p:nvPr/>
      </p:nvGrpSpPr>
      <p:grpSpPr>
        <a:xfrm>
          <a:off x="0" y="0"/>
          <a:ext cx="0" cy="0"/>
          <a:chOff x="0" y="0"/>
          <a:chExt cx="0" cy="0"/>
        </a:xfrm>
      </p:grpSpPr>
      <p:grpSp>
        <p:nvGrpSpPr>
          <p:cNvPr id="4867" name="Google Shape;4867;p77"/>
          <p:cNvGrpSpPr/>
          <p:nvPr/>
        </p:nvGrpSpPr>
        <p:grpSpPr>
          <a:xfrm>
            <a:off x="1658718" y="4615269"/>
            <a:ext cx="678471" cy="596373"/>
            <a:chOff x="898875" y="244725"/>
            <a:chExt cx="481800" cy="423500"/>
          </a:xfrm>
        </p:grpSpPr>
        <p:sp>
          <p:nvSpPr>
            <p:cNvPr id="4868" name="Google Shape;4868;p7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69" name="Google Shape;4869;p7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70" name="Google Shape;4870;p7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71" name="Google Shape;4871;p7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72" name="Google Shape;4872;p7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73" name="Google Shape;4873;p7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874" name="Google Shape;4874;p77"/>
          <p:cNvGrpSpPr/>
          <p:nvPr/>
        </p:nvGrpSpPr>
        <p:grpSpPr>
          <a:xfrm>
            <a:off x="2535482" y="4574205"/>
            <a:ext cx="596337" cy="678506"/>
            <a:chOff x="1529350" y="258825"/>
            <a:chExt cx="423475" cy="481825"/>
          </a:xfrm>
        </p:grpSpPr>
        <p:sp>
          <p:nvSpPr>
            <p:cNvPr id="4875" name="Google Shape;4875;p7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76" name="Google Shape;4876;p7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877" name="Google Shape;4877;p77"/>
          <p:cNvGrpSpPr/>
          <p:nvPr/>
        </p:nvGrpSpPr>
        <p:grpSpPr>
          <a:xfrm>
            <a:off x="3321433" y="4734546"/>
            <a:ext cx="681780" cy="357824"/>
            <a:chOff x="2084325" y="363300"/>
            <a:chExt cx="484150" cy="254100"/>
          </a:xfrm>
        </p:grpSpPr>
        <p:sp>
          <p:nvSpPr>
            <p:cNvPr id="4878" name="Google Shape;4878;p7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79" name="Google Shape;4879;p7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880" name="Google Shape;4880;p77"/>
          <p:cNvGrpSpPr/>
          <p:nvPr/>
        </p:nvGrpSpPr>
        <p:grpSpPr>
          <a:xfrm>
            <a:off x="4220022" y="4574205"/>
            <a:ext cx="596337" cy="678506"/>
            <a:chOff x="2707500" y="249400"/>
            <a:chExt cx="423475" cy="481825"/>
          </a:xfrm>
        </p:grpSpPr>
        <p:sp>
          <p:nvSpPr>
            <p:cNvPr id="4881" name="Google Shape;4881;p7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82" name="Google Shape;4882;p7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883" name="Google Shape;4883;p77"/>
          <p:cNvGrpSpPr/>
          <p:nvPr/>
        </p:nvGrpSpPr>
        <p:grpSpPr>
          <a:xfrm>
            <a:off x="5047252" y="4574856"/>
            <a:ext cx="610772" cy="677203"/>
            <a:chOff x="3300325" y="249875"/>
            <a:chExt cx="433725" cy="480900"/>
          </a:xfrm>
        </p:grpSpPr>
        <p:sp>
          <p:nvSpPr>
            <p:cNvPr id="4884" name="Google Shape;4884;p7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85" name="Google Shape;4885;p7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86" name="Google Shape;4886;p7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87" name="Google Shape;4887;p7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88" name="Google Shape;4888;p7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89" name="Google Shape;4889;p7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890" name="Google Shape;4890;p77"/>
          <p:cNvGrpSpPr/>
          <p:nvPr/>
        </p:nvGrpSpPr>
        <p:grpSpPr>
          <a:xfrm>
            <a:off x="5825423" y="4574698"/>
            <a:ext cx="704698" cy="677520"/>
            <a:chOff x="3854700" y="249750"/>
            <a:chExt cx="500425" cy="481125"/>
          </a:xfrm>
        </p:grpSpPr>
        <p:sp>
          <p:nvSpPr>
            <p:cNvPr id="4891" name="Google Shape;4891;p7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92" name="Google Shape;4892;p7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93" name="Google Shape;4893;p7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94" name="Google Shape;4894;p7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95" name="Google Shape;4895;p7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96" name="Google Shape;4896;p7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97" name="Google Shape;4897;p7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898" name="Google Shape;4898;p7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899" name="Google Shape;4899;p77"/>
          <p:cNvGrpSpPr/>
          <p:nvPr/>
        </p:nvGrpSpPr>
        <p:grpSpPr>
          <a:xfrm>
            <a:off x="6661401" y="4574698"/>
            <a:ext cx="704698" cy="677520"/>
            <a:chOff x="4447550" y="249750"/>
            <a:chExt cx="500425" cy="481125"/>
          </a:xfrm>
        </p:grpSpPr>
        <p:sp>
          <p:nvSpPr>
            <p:cNvPr id="4900" name="Google Shape;4900;p7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01" name="Google Shape;4901;p7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02" name="Google Shape;4902;p77"/>
          <p:cNvGrpSpPr/>
          <p:nvPr/>
        </p:nvGrpSpPr>
        <p:grpSpPr>
          <a:xfrm>
            <a:off x="7519804" y="4574205"/>
            <a:ext cx="678506" cy="678506"/>
            <a:chOff x="5049725" y="249400"/>
            <a:chExt cx="481825" cy="481825"/>
          </a:xfrm>
        </p:grpSpPr>
        <p:sp>
          <p:nvSpPr>
            <p:cNvPr id="4903" name="Google Shape;4903;p7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04" name="Google Shape;4904;p7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05" name="Google Shape;4905;p77"/>
          <p:cNvGrpSpPr/>
          <p:nvPr/>
        </p:nvGrpSpPr>
        <p:grpSpPr>
          <a:xfrm>
            <a:off x="8347686" y="4574204"/>
            <a:ext cx="678506" cy="678506"/>
            <a:chOff x="5660400" y="238125"/>
            <a:chExt cx="481825" cy="481825"/>
          </a:xfrm>
        </p:grpSpPr>
        <p:sp>
          <p:nvSpPr>
            <p:cNvPr id="4906" name="Google Shape;4906;p7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07" name="Google Shape;4907;p7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08" name="Google Shape;4908;p77"/>
          <p:cNvGrpSpPr/>
          <p:nvPr/>
        </p:nvGrpSpPr>
        <p:grpSpPr>
          <a:xfrm>
            <a:off x="9181058" y="4574205"/>
            <a:ext cx="678506" cy="678506"/>
            <a:chOff x="6235400" y="249400"/>
            <a:chExt cx="481825" cy="481825"/>
          </a:xfrm>
        </p:grpSpPr>
        <p:sp>
          <p:nvSpPr>
            <p:cNvPr id="4909" name="Google Shape;4909;p7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10" name="Google Shape;4910;p7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11" name="Google Shape;4911;p7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12" name="Google Shape;4912;p7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13" name="Google Shape;4913;p7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14" name="Google Shape;4914;p77"/>
          <p:cNvGrpSpPr/>
          <p:nvPr/>
        </p:nvGrpSpPr>
        <p:grpSpPr>
          <a:xfrm>
            <a:off x="1657750" y="5463619"/>
            <a:ext cx="680407" cy="596232"/>
            <a:chOff x="899850" y="871450"/>
            <a:chExt cx="483175" cy="423400"/>
          </a:xfrm>
        </p:grpSpPr>
        <p:sp>
          <p:nvSpPr>
            <p:cNvPr id="4915" name="Google Shape;4915;p7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16" name="Google Shape;4916;p7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17" name="Google Shape;4917;p7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18" name="Google Shape;4918;p7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4919" name="Google Shape;4919;p77"/>
          <p:cNvSpPr/>
          <p:nvPr/>
        </p:nvSpPr>
        <p:spPr>
          <a:xfrm>
            <a:off x="2531348" y="5422429"/>
            <a:ext cx="604399" cy="678506"/>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4920" name="Google Shape;4920;p77"/>
          <p:cNvGrpSpPr/>
          <p:nvPr/>
        </p:nvGrpSpPr>
        <p:grpSpPr>
          <a:xfrm>
            <a:off x="3321750" y="5422465"/>
            <a:ext cx="681146" cy="678541"/>
            <a:chOff x="2085450" y="842250"/>
            <a:chExt cx="483700" cy="481850"/>
          </a:xfrm>
        </p:grpSpPr>
        <p:sp>
          <p:nvSpPr>
            <p:cNvPr id="4921" name="Google Shape;4921;p7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22" name="Google Shape;4922;p7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23" name="Google Shape;4923;p7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24" name="Google Shape;4924;p77"/>
          <p:cNvGrpSpPr/>
          <p:nvPr/>
        </p:nvGrpSpPr>
        <p:grpSpPr>
          <a:xfrm>
            <a:off x="4178885" y="5422482"/>
            <a:ext cx="678612" cy="678506"/>
            <a:chOff x="2685825" y="840375"/>
            <a:chExt cx="481900" cy="481825"/>
          </a:xfrm>
        </p:grpSpPr>
        <p:sp>
          <p:nvSpPr>
            <p:cNvPr id="4925" name="Google Shape;4925;p7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26" name="Google Shape;4926;p7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27" name="Google Shape;4927;p77"/>
          <p:cNvGrpSpPr/>
          <p:nvPr/>
        </p:nvGrpSpPr>
        <p:grpSpPr>
          <a:xfrm>
            <a:off x="5002207" y="5421849"/>
            <a:ext cx="700861" cy="679773"/>
            <a:chOff x="3270675" y="841800"/>
            <a:chExt cx="497700" cy="482725"/>
          </a:xfrm>
        </p:grpSpPr>
        <p:sp>
          <p:nvSpPr>
            <p:cNvPr id="4928" name="Google Shape;4928;p7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29" name="Google Shape;4929;p7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30" name="Google Shape;4930;p7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4931" name="Google Shape;4931;p77"/>
          <p:cNvSpPr/>
          <p:nvPr/>
        </p:nvSpPr>
        <p:spPr>
          <a:xfrm>
            <a:off x="5838259" y="5443621"/>
            <a:ext cx="678506" cy="636119"/>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4932" name="Google Shape;4932;p77"/>
          <p:cNvGrpSpPr/>
          <p:nvPr/>
        </p:nvGrpSpPr>
        <p:grpSpPr>
          <a:xfrm>
            <a:off x="6674498" y="5463567"/>
            <a:ext cx="678506" cy="596337"/>
            <a:chOff x="4467200" y="877100"/>
            <a:chExt cx="481825" cy="423475"/>
          </a:xfrm>
        </p:grpSpPr>
        <p:sp>
          <p:nvSpPr>
            <p:cNvPr id="4933" name="Google Shape;4933;p7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34" name="Google Shape;4934;p7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35" name="Google Shape;4935;p7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36" name="Google Shape;4936;p7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37" name="Google Shape;4937;p77"/>
          <p:cNvGrpSpPr/>
          <p:nvPr/>
        </p:nvGrpSpPr>
        <p:grpSpPr>
          <a:xfrm>
            <a:off x="7504279" y="5422465"/>
            <a:ext cx="709557" cy="678541"/>
            <a:chOff x="5045500" y="842250"/>
            <a:chExt cx="503875" cy="481850"/>
          </a:xfrm>
        </p:grpSpPr>
        <p:sp>
          <p:nvSpPr>
            <p:cNvPr id="4938" name="Google Shape;4938;p7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39" name="Google Shape;4939;p7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40" name="Google Shape;4940;p77"/>
          <p:cNvGrpSpPr/>
          <p:nvPr/>
        </p:nvGrpSpPr>
        <p:grpSpPr>
          <a:xfrm>
            <a:off x="8349974" y="5474902"/>
            <a:ext cx="673929" cy="573665"/>
            <a:chOff x="5645200" y="879425"/>
            <a:chExt cx="478575" cy="407375"/>
          </a:xfrm>
        </p:grpSpPr>
        <p:sp>
          <p:nvSpPr>
            <p:cNvPr id="4941" name="Google Shape;4941;p7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42" name="Google Shape;4942;p7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43" name="Google Shape;4943;p7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44" name="Google Shape;4944;p7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45" name="Google Shape;4945;p7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46" name="Google Shape;4946;p7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47" name="Google Shape;4947;p77"/>
          <p:cNvGrpSpPr/>
          <p:nvPr/>
        </p:nvGrpSpPr>
        <p:grpSpPr>
          <a:xfrm>
            <a:off x="9222125" y="5422482"/>
            <a:ext cx="596373" cy="678506"/>
            <a:chOff x="6264525" y="842250"/>
            <a:chExt cx="423500" cy="481825"/>
          </a:xfrm>
        </p:grpSpPr>
        <p:sp>
          <p:nvSpPr>
            <p:cNvPr id="4948" name="Google Shape;4948;p7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49" name="Google Shape;4949;p7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50" name="Google Shape;4950;p7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51" name="Google Shape;4951;p7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52" name="Google Shape;4952;p7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53" name="Google Shape;4953;p7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54" name="Google Shape;4954;p7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55" name="Google Shape;4955;p77"/>
          <p:cNvGrpSpPr/>
          <p:nvPr/>
        </p:nvGrpSpPr>
        <p:grpSpPr>
          <a:xfrm>
            <a:off x="1658701" y="6251789"/>
            <a:ext cx="678506" cy="678506"/>
            <a:chOff x="900750" y="1436075"/>
            <a:chExt cx="481825" cy="481825"/>
          </a:xfrm>
        </p:grpSpPr>
        <p:sp>
          <p:nvSpPr>
            <p:cNvPr id="4956" name="Google Shape;4956;p7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57" name="Google Shape;4957;p7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58" name="Google Shape;4958;p7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59" name="Google Shape;4959;p7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60" name="Google Shape;4960;p77"/>
          <p:cNvGrpSpPr/>
          <p:nvPr/>
        </p:nvGrpSpPr>
        <p:grpSpPr>
          <a:xfrm>
            <a:off x="2494397" y="6372366"/>
            <a:ext cx="678506" cy="437352"/>
            <a:chOff x="1492675" y="1520750"/>
            <a:chExt cx="481825" cy="310575"/>
          </a:xfrm>
        </p:grpSpPr>
        <p:sp>
          <p:nvSpPr>
            <p:cNvPr id="4961" name="Google Shape;4961;p7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62" name="Google Shape;4962;p7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63" name="Google Shape;4963;p77"/>
          <p:cNvGrpSpPr/>
          <p:nvPr/>
        </p:nvGrpSpPr>
        <p:grpSpPr>
          <a:xfrm>
            <a:off x="3309991" y="6251754"/>
            <a:ext cx="704663" cy="678576"/>
            <a:chOff x="2071000" y="1435025"/>
            <a:chExt cx="500400" cy="481875"/>
          </a:xfrm>
        </p:grpSpPr>
        <p:sp>
          <p:nvSpPr>
            <p:cNvPr id="4964" name="Google Shape;4964;p7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65" name="Google Shape;4965;p7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66" name="Google Shape;4966;p7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67" name="Google Shape;4967;p77"/>
          <p:cNvGrpSpPr/>
          <p:nvPr/>
        </p:nvGrpSpPr>
        <p:grpSpPr>
          <a:xfrm>
            <a:off x="4166317" y="6293419"/>
            <a:ext cx="703748" cy="595246"/>
            <a:chOff x="2678350" y="1464650"/>
            <a:chExt cx="499750" cy="422700"/>
          </a:xfrm>
        </p:grpSpPr>
        <p:sp>
          <p:nvSpPr>
            <p:cNvPr id="4968" name="Google Shape;4968;p7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69" name="Google Shape;4969;p7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70" name="Google Shape;4970;p7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71" name="Google Shape;4971;p77"/>
          <p:cNvGrpSpPr/>
          <p:nvPr/>
        </p:nvGrpSpPr>
        <p:grpSpPr>
          <a:xfrm>
            <a:off x="5013384" y="6251789"/>
            <a:ext cx="678506" cy="678506"/>
            <a:chOff x="3271200" y="1435075"/>
            <a:chExt cx="481825" cy="481825"/>
          </a:xfrm>
        </p:grpSpPr>
        <p:sp>
          <p:nvSpPr>
            <p:cNvPr id="4972" name="Google Shape;4972;p7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73" name="Google Shape;4973;p7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74" name="Google Shape;4974;p77"/>
          <p:cNvGrpSpPr/>
          <p:nvPr/>
        </p:nvGrpSpPr>
        <p:grpSpPr>
          <a:xfrm>
            <a:off x="5834330" y="6251754"/>
            <a:ext cx="686885" cy="678576"/>
            <a:chOff x="3858100" y="1435075"/>
            <a:chExt cx="487775" cy="481875"/>
          </a:xfrm>
        </p:grpSpPr>
        <p:sp>
          <p:nvSpPr>
            <p:cNvPr id="4975" name="Google Shape;4975;p7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76" name="Google Shape;4976;p7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77" name="Google Shape;4977;p7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78" name="Google Shape;4978;p7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79" name="Google Shape;4979;p7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4980" name="Google Shape;4980;p77"/>
          <p:cNvGrpSpPr/>
          <p:nvPr/>
        </p:nvGrpSpPr>
        <p:grpSpPr>
          <a:xfrm>
            <a:off x="6674497" y="6251789"/>
            <a:ext cx="678506" cy="678506"/>
            <a:chOff x="4456875" y="1435075"/>
            <a:chExt cx="481825" cy="481825"/>
          </a:xfrm>
        </p:grpSpPr>
        <p:sp>
          <p:nvSpPr>
            <p:cNvPr id="4981" name="Google Shape;4981;p7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82" name="Google Shape;4982;p7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83" name="Google Shape;4983;p7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84" name="Google Shape;4984;p7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85" name="Google Shape;4985;p7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86" name="Google Shape;4986;p7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87" name="Google Shape;4987;p7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88" name="Google Shape;4988;p7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89" name="Google Shape;4989;p7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90" name="Google Shape;4990;p7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91" name="Google Shape;4991;p7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92" name="Google Shape;4992;p7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93" name="Google Shape;4993;p7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94" name="Google Shape;4994;p7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95" name="Google Shape;4995;p7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96" name="Google Shape;4996;p7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97" name="Google Shape;4997;p7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98" name="Google Shape;4998;p7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4999" name="Google Shape;4999;p7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00" name="Google Shape;5000;p77"/>
          <p:cNvGrpSpPr/>
          <p:nvPr/>
        </p:nvGrpSpPr>
        <p:grpSpPr>
          <a:xfrm>
            <a:off x="7516477" y="6251771"/>
            <a:ext cx="685160" cy="678541"/>
            <a:chOff x="5049725" y="1435050"/>
            <a:chExt cx="486550" cy="481850"/>
          </a:xfrm>
        </p:grpSpPr>
        <p:sp>
          <p:nvSpPr>
            <p:cNvPr id="5001" name="Google Shape;5001;p7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02" name="Google Shape;5002;p7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03" name="Google Shape;5003;p7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04" name="Google Shape;5004;p7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05" name="Google Shape;5005;p77"/>
          <p:cNvGrpSpPr/>
          <p:nvPr/>
        </p:nvGrpSpPr>
        <p:grpSpPr>
          <a:xfrm>
            <a:off x="8347580" y="6251789"/>
            <a:ext cx="678717" cy="678506"/>
            <a:chOff x="5642475" y="1435075"/>
            <a:chExt cx="481975" cy="481825"/>
          </a:xfrm>
        </p:grpSpPr>
        <p:sp>
          <p:nvSpPr>
            <p:cNvPr id="5006" name="Google Shape;5006;p7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07" name="Google Shape;5007;p7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08" name="Google Shape;5008;p7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09" name="Google Shape;5009;p77"/>
          <p:cNvGrpSpPr/>
          <p:nvPr/>
        </p:nvGrpSpPr>
        <p:grpSpPr>
          <a:xfrm>
            <a:off x="9176552" y="6251771"/>
            <a:ext cx="687518" cy="678541"/>
            <a:chOff x="6232000" y="1435050"/>
            <a:chExt cx="488225" cy="481850"/>
          </a:xfrm>
        </p:grpSpPr>
        <p:sp>
          <p:nvSpPr>
            <p:cNvPr id="5010" name="Google Shape;5010;p7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11" name="Google Shape;5011;p7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12" name="Google Shape;5012;p7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13" name="Google Shape;5013;p7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14" name="Google Shape;5014;p7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15" name="Google Shape;5015;p77"/>
          <p:cNvGrpSpPr/>
          <p:nvPr/>
        </p:nvGrpSpPr>
        <p:grpSpPr>
          <a:xfrm>
            <a:off x="1698024" y="7079089"/>
            <a:ext cx="599858" cy="675584"/>
            <a:chOff x="924450" y="2028975"/>
            <a:chExt cx="425975" cy="479750"/>
          </a:xfrm>
        </p:grpSpPr>
        <p:sp>
          <p:nvSpPr>
            <p:cNvPr id="5016" name="Google Shape;5016;p7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17" name="Google Shape;5017;p7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18" name="Google Shape;5018;p7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19" name="Google Shape;5019;p77"/>
          <p:cNvGrpSpPr/>
          <p:nvPr/>
        </p:nvGrpSpPr>
        <p:grpSpPr>
          <a:xfrm>
            <a:off x="3323017" y="7118695"/>
            <a:ext cx="678612" cy="596373"/>
            <a:chOff x="2085450" y="2057100"/>
            <a:chExt cx="481900" cy="423500"/>
          </a:xfrm>
        </p:grpSpPr>
        <p:sp>
          <p:nvSpPr>
            <p:cNvPr id="5020" name="Google Shape;5020;p7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21" name="Google Shape;5021;p7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22" name="Google Shape;5022;p7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23" name="Google Shape;5023;p77"/>
          <p:cNvGrpSpPr/>
          <p:nvPr/>
        </p:nvGrpSpPr>
        <p:grpSpPr>
          <a:xfrm>
            <a:off x="4178885" y="7165183"/>
            <a:ext cx="678612" cy="503396"/>
            <a:chOff x="2678275" y="2090100"/>
            <a:chExt cx="481900" cy="357475"/>
          </a:xfrm>
        </p:grpSpPr>
        <p:sp>
          <p:nvSpPr>
            <p:cNvPr id="5024" name="Google Shape;5024;p7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25" name="Google Shape;5025;p7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26" name="Google Shape;5026;p7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27" name="Google Shape;5027;p7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28" name="Google Shape;5028;p7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29" name="Google Shape;5029;p77"/>
          <p:cNvGrpSpPr/>
          <p:nvPr/>
        </p:nvGrpSpPr>
        <p:grpSpPr>
          <a:xfrm>
            <a:off x="5133293" y="7189579"/>
            <a:ext cx="438690" cy="454602"/>
            <a:chOff x="3357325" y="2093500"/>
            <a:chExt cx="311525" cy="322825"/>
          </a:xfrm>
        </p:grpSpPr>
        <p:sp>
          <p:nvSpPr>
            <p:cNvPr id="5030" name="Google Shape;5030;p7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31" name="Google Shape;5031;p7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32" name="Google Shape;5032;p7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033" name="Google Shape;5033;p77"/>
          <p:cNvSpPr/>
          <p:nvPr/>
        </p:nvSpPr>
        <p:spPr>
          <a:xfrm>
            <a:off x="5843839" y="7100927"/>
            <a:ext cx="667346" cy="631648"/>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034" name="Google Shape;5034;p77"/>
          <p:cNvGrpSpPr/>
          <p:nvPr/>
        </p:nvGrpSpPr>
        <p:grpSpPr>
          <a:xfrm>
            <a:off x="6721672" y="7077628"/>
            <a:ext cx="584157" cy="678506"/>
            <a:chOff x="4492800" y="2027925"/>
            <a:chExt cx="414825" cy="481825"/>
          </a:xfrm>
        </p:grpSpPr>
        <p:sp>
          <p:nvSpPr>
            <p:cNvPr id="5035" name="Google Shape;5035;p7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36" name="Google Shape;5036;p7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37" name="Google Shape;5037;p77"/>
          <p:cNvGrpSpPr/>
          <p:nvPr/>
        </p:nvGrpSpPr>
        <p:grpSpPr>
          <a:xfrm>
            <a:off x="7519857" y="7077611"/>
            <a:ext cx="678400" cy="678541"/>
            <a:chOff x="5049725" y="2027900"/>
            <a:chExt cx="481750" cy="481850"/>
          </a:xfrm>
        </p:grpSpPr>
        <p:sp>
          <p:nvSpPr>
            <p:cNvPr id="5038" name="Google Shape;5038;p7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39" name="Google Shape;5039;p7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40" name="Google Shape;5040;p7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41" name="Google Shape;5041;p7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42" name="Google Shape;5042;p7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43" name="Google Shape;5043;p7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44" name="Google Shape;5044;p7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45" name="Google Shape;5045;p7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46" name="Google Shape;5046;p77"/>
          <p:cNvGrpSpPr/>
          <p:nvPr/>
        </p:nvGrpSpPr>
        <p:grpSpPr>
          <a:xfrm>
            <a:off x="8467048" y="7077787"/>
            <a:ext cx="439781" cy="678189"/>
            <a:chOff x="5726350" y="2028150"/>
            <a:chExt cx="312300" cy="481600"/>
          </a:xfrm>
        </p:grpSpPr>
        <p:sp>
          <p:nvSpPr>
            <p:cNvPr id="5047" name="Google Shape;5047;p7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48" name="Google Shape;5048;p7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49" name="Google Shape;5049;p7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50" name="Google Shape;5050;p77"/>
          <p:cNvGrpSpPr/>
          <p:nvPr/>
        </p:nvGrpSpPr>
        <p:grpSpPr>
          <a:xfrm>
            <a:off x="9187430" y="7084000"/>
            <a:ext cx="665762" cy="665762"/>
            <a:chOff x="6239925" y="2032450"/>
            <a:chExt cx="472775" cy="472775"/>
          </a:xfrm>
        </p:grpSpPr>
        <p:sp>
          <p:nvSpPr>
            <p:cNvPr id="5051" name="Google Shape;5051;p7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52" name="Google Shape;5052;p7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53" name="Google Shape;5053;p77"/>
          <p:cNvGrpSpPr/>
          <p:nvPr/>
        </p:nvGrpSpPr>
        <p:grpSpPr>
          <a:xfrm>
            <a:off x="10085614" y="4728184"/>
            <a:ext cx="669282" cy="370849"/>
            <a:chOff x="903075" y="2730000"/>
            <a:chExt cx="475275" cy="263350"/>
          </a:xfrm>
        </p:grpSpPr>
        <p:sp>
          <p:nvSpPr>
            <p:cNvPr id="5054" name="Google Shape;5054;p7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55" name="Google Shape;5055;p7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56" name="Google Shape;5056;p7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57" name="Google Shape;5057;p77"/>
          <p:cNvGrpSpPr/>
          <p:nvPr/>
        </p:nvGrpSpPr>
        <p:grpSpPr>
          <a:xfrm>
            <a:off x="2494397" y="7077628"/>
            <a:ext cx="678506" cy="678506"/>
            <a:chOff x="1492675" y="2027925"/>
            <a:chExt cx="481825" cy="481825"/>
          </a:xfrm>
        </p:grpSpPr>
        <p:sp>
          <p:nvSpPr>
            <p:cNvPr id="5058" name="Google Shape;5058;p7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59" name="Google Shape;5059;p7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60" name="Google Shape;5060;p7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61" name="Google Shape;5061;p7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62" name="Google Shape;5062;p7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63" name="Google Shape;5063;p77"/>
          <p:cNvGrpSpPr/>
          <p:nvPr/>
        </p:nvGrpSpPr>
        <p:grpSpPr>
          <a:xfrm>
            <a:off x="10947149" y="4574356"/>
            <a:ext cx="678506" cy="678506"/>
            <a:chOff x="1492675" y="2620775"/>
            <a:chExt cx="481825" cy="481825"/>
          </a:xfrm>
        </p:grpSpPr>
        <p:sp>
          <p:nvSpPr>
            <p:cNvPr id="5064" name="Google Shape;5064;p7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65" name="Google Shape;5065;p7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066" name="Google Shape;5066;p77"/>
          <p:cNvSpPr/>
          <p:nvPr/>
        </p:nvSpPr>
        <p:spPr>
          <a:xfrm>
            <a:off x="11747044" y="4574189"/>
            <a:ext cx="705015" cy="678506"/>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067" name="Google Shape;5067;p77"/>
          <p:cNvGrpSpPr/>
          <p:nvPr/>
        </p:nvGrpSpPr>
        <p:grpSpPr>
          <a:xfrm>
            <a:off x="12594657" y="4606322"/>
            <a:ext cx="667170" cy="614574"/>
            <a:chOff x="2682350" y="2643425"/>
            <a:chExt cx="473775" cy="436425"/>
          </a:xfrm>
        </p:grpSpPr>
        <p:sp>
          <p:nvSpPr>
            <p:cNvPr id="5068" name="Google Shape;5068;p7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69" name="Google Shape;5069;p7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70" name="Google Shape;5070;p7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71" name="Google Shape;5071;p7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72" name="Google Shape;5072;p7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73" name="Google Shape;5073;p7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74" name="Google Shape;5074;p7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75" name="Google Shape;5075;p77"/>
          <p:cNvGrpSpPr/>
          <p:nvPr/>
        </p:nvGrpSpPr>
        <p:grpSpPr>
          <a:xfrm>
            <a:off x="13525635" y="4574356"/>
            <a:ext cx="477063" cy="678506"/>
            <a:chOff x="3342725" y="2620775"/>
            <a:chExt cx="338775" cy="481825"/>
          </a:xfrm>
        </p:grpSpPr>
        <p:sp>
          <p:nvSpPr>
            <p:cNvPr id="5076" name="Google Shape;5076;p7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77" name="Google Shape;5077;p7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78" name="Google Shape;5078;p7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79" name="Google Shape;5079;p77"/>
          <p:cNvGrpSpPr/>
          <p:nvPr/>
        </p:nvGrpSpPr>
        <p:grpSpPr>
          <a:xfrm>
            <a:off x="14313136" y="4574356"/>
            <a:ext cx="556591" cy="678506"/>
            <a:chOff x="3907325" y="2620775"/>
            <a:chExt cx="395250" cy="481825"/>
          </a:xfrm>
        </p:grpSpPr>
        <p:sp>
          <p:nvSpPr>
            <p:cNvPr id="5080" name="Google Shape;5080;p7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81" name="Google Shape;5081;p7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82" name="Google Shape;5082;p7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83" name="Google Shape;5083;p7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84" name="Google Shape;5084;p77"/>
          <p:cNvGrpSpPr/>
          <p:nvPr/>
        </p:nvGrpSpPr>
        <p:grpSpPr>
          <a:xfrm>
            <a:off x="15099510" y="4595567"/>
            <a:ext cx="678506" cy="636084"/>
            <a:chOff x="4456875" y="2635825"/>
            <a:chExt cx="481825" cy="451700"/>
          </a:xfrm>
        </p:grpSpPr>
        <p:sp>
          <p:nvSpPr>
            <p:cNvPr id="5085" name="Google Shape;5085;p7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86" name="Google Shape;5086;p7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87" name="Google Shape;5087;p7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88" name="Google Shape;5088;p7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89" name="Google Shape;5089;p7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90" name="Google Shape;5090;p7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91" name="Google Shape;5091;p77"/>
          <p:cNvGrpSpPr/>
          <p:nvPr/>
        </p:nvGrpSpPr>
        <p:grpSpPr>
          <a:xfrm>
            <a:off x="15949358" y="4595567"/>
            <a:ext cx="678506" cy="636084"/>
            <a:chOff x="5049725" y="2635825"/>
            <a:chExt cx="481825" cy="451700"/>
          </a:xfrm>
        </p:grpSpPr>
        <p:sp>
          <p:nvSpPr>
            <p:cNvPr id="5092" name="Google Shape;5092;p7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93" name="Google Shape;5093;p7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94" name="Google Shape;5094;p7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095" name="Google Shape;5095;p77"/>
          <p:cNvGrpSpPr/>
          <p:nvPr/>
        </p:nvGrpSpPr>
        <p:grpSpPr>
          <a:xfrm>
            <a:off x="4750772" y="7904487"/>
            <a:ext cx="677133" cy="676746"/>
            <a:chOff x="5643000" y="2621375"/>
            <a:chExt cx="480850" cy="480575"/>
          </a:xfrm>
        </p:grpSpPr>
        <p:sp>
          <p:nvSpPr>
            <p:cNvPr id="5096" name="Google Shape;5096;p7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97" name="Google Shape;5097;p7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98" name="Google Shape;5098;p7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099" name="Google Shape;5099;p7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00" name="Google Shape;5100;p7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01" name="Google Shape;5101;p7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02" name="Google Shape;5102;p7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103" name="Google Shape;5103;p77"/>
          <p:cNvGrpSpPr/>
          <p:nvPr/>
        </p:nvGrpSpPr>
        <p:grpSpPr>
          <a:xfrm>
            <a:off x="8385564" y="7903607"/>
            <a:ext cx="678717" cy="678506"/>
            <a:chOff x="6235250" y="2620775"/>
            <a:chExt cx="481975" cy="481825"/>
          </a:xfrm>
        </p:grpSpPr>
        <p:sp>
          <p:nvSpPr>
            <p:cNvPr id="5104" name="Google Shape;5104;p7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05" name="Google Shape;5105;p7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06" name="Google Shape;5106;p7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07" name="Google Shape;5107;p7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08" name="Google Shape;5108;p7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109" name="Google Shape;5109;p77"/>
          <p:cNvSpPr/>
          <p:nvPr/>
        </p:nvSpPr>
        <p:spPr>
          <a:xfrm>
            <a:off x="10075168" y="5441386"/>
            <a:ext cx="690053" cy="64059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110" name="Google Shape;5110;p77"/>
          <p:cNvGrpSpPr/>
          <p:nvPr/>
        </p:nvGrpSpPr>
        <p:grpSpPr>
          <a:xfrm>
            <a:off x="10945304" y="5422634"/>
            <a:ext cx="682202" cy="678506"/>
            <a:chOff x="1535000" y="3223325"/>
            <a:chExt cx="484450" cy="481825"/>
          </a:xfrm>
        </p:grpSpPr>
        <p:sp>
          <p:nvSpPr>
            <p:cNvPr id="5111" name="Google Shape;5111;p7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12" name="Google Shape;5112;p7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13" name="Google Shape;5113;p7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114" name="Google Shape;5114;p77"/>
          <p:cNvGrpSpPr/>
          <p:nvPr/>
        </p:nvGrpSpPr>
        <p:grpSpPr>
          <a:xfrm>
            <a:off x="11760439" y="5493237"/>
            <a:ext cx="678506" cy="537299"/>
            <a:chOff x="2085525" y="3263750"/>
            <a:chExt cx="481825" cy="381550"/>
          </a:xfrm>
        </p:grpSpPr>
        <p:sp>
          <p:nvSpPr>
            <p:cNvPr id="5115" name="Google Shape;5115;p7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16" name="Google Shape;5116;p7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117" name="Google Shape;5117;p77"/>
          <p:cNvSpPr/>
          <p:nvPr/>
        </p:nvSpPr>
        <p:spPr>
          <a:xfrm>
            <a:off x="12588808" y="5557381"/>
            <a:ext cx="678506" cy="408589"/>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118" name="Google Shape;5118;p77"/>
          <p:cNvGrpSpPr/>
          <p:nvPr/>
        </p:nvGrpSpPr>
        <p:grpSpPr>
          <a:xfrm>
            <a:off x="13423963" y="5422615"/>
            <a:ext cx="680407" cy="678541"/>
            <a:chOff x="3270450" y="3213625"/>
            <a:chExt cx="483175" cy="481850"/>
          </a:xfrm>
        </p:grpSpPr>
        <p:sp>
          <p:nvSpPr>
            <p:cNvPr id="5119" name="Google Shape;5119;p7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20" name="Google Shape;5120;p7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121" name="Google Shape;5121;p77"/>
          <p:cNvGrpSpPr/>
          <p:nvPr/>
        </p:nvGrpSpPr>
        <p:grpSpPr>
          <a:xfrm>
            <a:off x="14422501" y="5422633"/>
            <a:ext cx="337862" cy="678506"/>
            <a:chOff x="3984950" y="3213600"/>
            <a:chExt cx="239925" cy="481825"/>
          </a:xfrm>
        </p:grpSpPr>
        <p:sp>
          <p:nvSpPr>
            <p:cNvPr id="5122" name="Google Shape;5122;p7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23" name="Google Shape;5123;p7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124" name="Google Shape;5124;p77"/>
          <p:cNvSpPr/>
          <p:nvPr/>
        </p:nvSpPr>
        <p:spPr>
          <a:xfrm>
            <a:off x="15099156" y="5422429"/>
            <a:ext cx="678612" cy="678506"/>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25" name="Google Shape;5125;p77"/>
          <p:cNvSpPr/>
          <p:nvPr/>
        </p:nvSpPr>
        <p:spPr>
          <a:xfrm>
            <a:off x="15949017" y="5462138"/>
            <a:ext cx="678506" cy="599083"/>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126" name="Google Shape;5126;p77"/>
          <p:cNvGrpSpPr/>
          <p:nvPr/>
        </p:nvGrpSpPr>
        <p:grpSpPr>
          <a:xfrm>
            <a:off x="3748563" y="7962974"/>
            <a:ext cx="710437" cy="559760"/>
            <a:chOff x="5629975" y="3255775"/>
            <a:chExt cx="504500" cy="397500"/>
          </a:xfrm>
        </p:grpSpPr>
        <p:sp>
          <p:nvSpPr>
            <p:cNvPr id="5127" name="Google Shape;5127;p7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28" name="Google Shape;5128;p7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29" name="Google Shape;5129;p7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30" name="Google Shape;5130;p7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31" name="Google Shape;5131;p7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132" name="Google Shape;5132;p77"/>
          <p:cNvGrpSpPr/>
          <p:nvPr/>
        </p:nvGrpSpPr>
        <p:grpSpPr>
          <a:xfrm>
            <a:off x="7511679" y="7963186"/>
            <a:ext cx="680513" cy="559337"/>
            <a:chOff x="6234950" y="3255925"/>
            <a:chExt cx="483250" cy="397200"/>
          </a:xfrm>
        </p:grpSpPr>
        <p:sp>
          <p:nvSpPr>
            <p:cNvPr id="5133" name="Google Shape;5133;p7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34" name="Google Shape;5134;p7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35" name="Google Shape;5135;p7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36" name="Google Shape;5136;p7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37" name="Google Shape;5137;p7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38" name="Google Shape;5138;p7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139" name="Google Shape;5139;p77"/>
          <p:cNvGrpSpPr/>
          <p:nvPr/>
        </p:nvGrpSpPr>
        <p:grpSpPr>
          <a:xfrm>
            <a:off x="10102213" y="6251940"/>
            <a:ext cx="636084" cy="678506"/>
            <a:chOff x="914900" y="3806450"/>
            <a:chExt cx="451700" cy="481825"/>
          </a:xfrm>
        </p:grpSpPr>
        <p:sp>
          <p:nvSpPr>
            <p:cNvPr id="5140" name="Google Shape;5140;p7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41" name="Google Shape;5141;p7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42" name="Google Shape;5142;p7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43" name="Google Shape;5143;p7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44" name="Google Shape;5144;p7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145" name="Google Shape;5145;p77"/>
          <p:cNvGrpSpPr/>
          <p:nvPr/>
        </p:nvGrpSpPr>
        <p:grpSpPr>
          <a:xfrm>
            <a:off x="10940056" y="6251570"/>
            <a:ext cx="692694" cy="679245"/>
            <a:chOff x="1490050" y="3805975"/>
            <a:chExt cx="491900" cy="482350"/>
          </a:xfrm>
        </p:grpSpPr>
        <p:sp>
          <p:nvSpPr>
            <p:cNvPr id="5146" name="Google Shape;5146;p7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47" name="Google Shape;5147;p7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48" name="Google Shape;5148;p7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49" name="Google Shape;5149;p7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150" name="Google Shape;5150;p77"/>
          <p:cNvGrpSpPr/>
          <p:nvPr/>
        </p:nvGrpSpPr>
        <p:grpSpPr>
          <a:xfrm>
            <a:off x="11787793" y="6251940"/>
            <a:ext cx="623797" cy="678506"/>
            <a:chOff x="2104275" y="3806450"/>
            <a:chExt cx="442975" cy="481825"/>
          </a:xfrm>
        </p:grpSpPr>
        <p:sp>
          <p:nvSpPr>
            <p:cNvPr id="5151" name="Google Shape;5151;p7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52" name="Google Shape;5152;p7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153" name="Google Shape;5153;p77"/>
          <p:cNvGrpSpPr/>
          <p:nvPr/>
        </p:nvGrpSpPr>
        <p:grpSpPr>
          <a:xfrm>
            <a:off x="12634826" y="6251940"/>
            <a:ext cx="586832" cy="678506"/>
            <a:chOff x="2710875" y="3806450"/>
            <a:chExt cx="416725" cy="481825"/>
          </a:xfrm>
        </p:grpSpPr>
        <p:sp>
          <p:nvSpPr>
            <p:cNvPr id="5154" name="Google Shape;5154;p7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55" name="Google Shape;5155;p7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156" name="Google Shape;5156;p77"/>
          <p:cNvGrpSpPr/>
          <p:nvPr/>
        </p:nvGrpSpPr>
        <p:grpSpPr>
          <a:xfrm>
            <a:off x="13424914" y="6332823"/>
            <a:ext cx="678506" cy="516739"/>
            <a:chOff x="3271200" y="3863875"/>
            <a:chExt cx="481825" cy="366950"/>
          </a:xfrm>
        </p:grpSpPr>
        <p:sp>
          <p:nvSpPr>
            <p:cNvPr id="5157" name="Google Shape;5157;p7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58" name="Google Shape;5158;p7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159" name="Google Shape;5159;p77"/>
          <p:cNvGrpSpPr/>
          <p:nvPr/>
        </p:nvGrpSpPr>
        <p:grpSpPr>
          <a:xfrm>
            <a:off x="14295903" y="6252398"/>
            <a:ext cx="591057" cy="677591"/>
            <a:chOff x="3895050" y="3806775"/>
            <a:chExt cx="419725" cy="481175"/>
          </a:xfrm>
        </p:grpSpPr>
        <p:sp>
          <p:nvSpPr>
            <p:cNvPr id="5160" name="Google Shape;5160;p7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61" name="Google Shape;5161;p7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162" name="Google Shape;5162;p77"/>
          <p:cNvGrpSpPr/>
          <p:nvPr/>
        </p:nvGrpSpPr>
        <p:grpSpPr>
          <a:xfrm>
            <a:off x="15102467" y="6251957"/>
            <a:ext cx="672592" cy="678471"/>
            <a:chOff x="4464775" y="3806475"/>
            <a:chExt cx="477625" cy="481800"/>
          </a:xfrm>
        </p:grpSpPr>
        <p:sp>
          <p:nvSpPr>
            <p:cNvPr id="5163" name="Google Shape;5163;p7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64" name="Google Shape;5164;p7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65" name="Google Shape;5165;p7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66" name="Google Shape;5166;p7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67" name="Google Shape;5167;p7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68" name="Google Shape;5168;p7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169" name="Google Shape;5169;p77"/>
          <p:cNvGrpSpPr/>
          <p:nvPr/>
        </p:nvGrpSpPr>
        <p:grpSpPr>
          <a:xfrm>
            <a:off x="15949358" y="6251940"/>
            <a:ext cx="678506" cy="678506"/>
            <a:chOff x="5049725" y="3806450"/>
            <a:chExt cx="481825" cy="481825"/>
          </a:xfrm>
        </p:grpSpPr>
        <p:sp>
          <p:nvSpPr>
            <p:cNvPr id="5170" name="Google Shape;5170;p7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71" name="Google Shape;5171;p7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72" name="Google Shape;5172;p7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173" name="Google Shape;5173;p77"/>
          <p:cNvGrpSpPr/>
          <p:nvPr/>
        </p:nvGrpSpPr>
        <p:grpSpPr>
          <a:xfrm>
            <a:off x="2923967" y="7903596"/>
            <a:ext cx="678506" cy="678506"/>
            <a:chOff x="5651375" y="3806450"/>
            <a:chExt cx="481825" cy="481825"/>
          </a:xfrm>
        </p:grpSpPr>
        <p:sp>
          <p:nvSpPr>
            <p:cNvPr id="5174" name="Google Shape;5174;p7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75" name="Google Shape;5175;p7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76" name="Google Shape;5176;p7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77" name="Google Shape;5177;p7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178" name="Google Shape;5178;p77"/>
          <p:cNvGrpSpPr/>
          <p:nvPr/>
        </p:nvGrpSpPr>
        <p:grpSpPr>
          <a:xfrm>
            <a:off x="6721326" y="7907574"/>
            <a:ext cx="597006" cy="670550"/>
            <a:chOff x="6264300" y="3809300"/>
            <a:chExt cx="423950" cy="476175"/>
          </a:xfrm>
        </p:grpSpPr>
        <p:sp>
          <p:nvSpPr>
            <p:cNvPr id="5179" name="Google Shape;5179;p7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80" name="Google Shape;5180;p7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81" name="Google Shape;5181;p7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182" name="Google Shape;5182;p77"/>
          <p:cNvGrpSpPr/>
          <p:nvPr/>
        </p:nvGrpSpPr>
        <p:grpSpPr>
          <a:xfrm>
            <a:off x="10079682" y="7077762"/>
            <a:ext cx="681146" cy="678541"/>
            <a:chOff x="898875" y="4399275"/>
            <a:chExt cx="483700" cy="481850"/>
          </a:xfrm>
        </p:grpSpPr>
        <p:sp>
          <p:nvSpPr>
            <p:cNvPr id="5183" name="Google Shape;5183;p7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84" name="Google Shape;5184;p77"/>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85" name="Google Shape;5185;p7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86" name="Google Shape;5186;p7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87" name="Google Shape;5187;p7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88" name="Google Shape;5188;p7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89" name="Google Shape;5189;p7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90" name="Google Shape;5190;p7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191" name="Google Shape;5191;p77"/>
          <p:cNvGrpSpPr/>
          <p:nvPr/>
        </p:nvGrpSpPr>
        <p:grpSpPr>
          <a:xfrm>
            <a:off x="10947149" y="7108267"/>
            <a:ext cx="678506" cy="617531"/>
            <a:chOff x="1492675" y="4420975"/>
            <a:chExt cx="481825" cy="438525"/>
          </a:xfrm>
        </p:grpSpPr>
        <p:sp>
          <p:nvSpPr>
            <p:cNvPr id="5192" name="Google Shape;5192;p7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93" name="Google Shape;5193;p7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94" name="Google Shape;5194;p7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95" name="Google Shape;5195;p7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96" name="Google Shape;5196;p7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197" name="Google Shape;5197;p77"/>
          <p:cNvGrpSpPr/>
          <p:nvPr/>
        </p:nvGrpSpPr>
        <p:grpSpPr>
          <a:xfrm>
            <a:off x="11757112" y="7079117"/>
            <a:ext cx="685160" cy="675830"/>
            <a:chOff x="2084100" y="4400250"/>
            <a:chExt cx="486550" cy="479925"/>
          </a:xfrm>
        </p:grpSpPr>
        <p:sp>
          <p:nvSpPr>
            <p:cNvPr id="5198" name="Google Shape;5198;p7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199" name="Google Shape;5199;p7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00" name="Google Shape;5200;p7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01" name="Google Shape;5201;p7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02" name="Google Shape;5202;p7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03" name="Google Shape;5203;p7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204" name="Google Shape;5204;p77"/>
          <p:cNvGrpSpPr/>
          <p:nvPr/>
        </p:nvGrpSpPr>
        <p:grpSpPr>
          <a:xfrm>
            <a:off x="12630073" y="7077814"/>
            <a:ext cx="596337" cy="678436"/>
            <a:chOff x="2707950" y="4399325"/>
            <a:chExt cx="423475" cy="481775"/>
          </a:xfrm>
        </p:grpSpPr>
        <p:sp>
          <p:nvSpPr>
            <p:cNvPr id="5205" name="Google Shape;5205;p7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06" name="Google Shape;5206;p7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07" name="Google Shape;5207;p7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08" name="Google Shape;5208;p7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09" name="Google Shape;5209;p7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10" name="Google Shape;5210;p7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11" name="Google Shape;5211;p7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12" name="Google Shape;5212;p7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13" name="Google Shape;5213;p7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14" name="Google Shape;5214;p7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15" name="Google Shape;5215;p7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16" name="Google Shape;5216;p7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217" name="Google Shape;5217;p77"/>
          <p:cNvGrpSpPr/>
          <p:nvPr/>
        </p:nvGrpSpPr>
        <p:grpSpPr>
          <a:xfrm>
            <a:off x="13489111" y="7077762"/>
            <a:ext cx="550113" cy="678541"/>
            <a:chOff x="3330525" y="4399275"/>
            <a:chExt cx="390650" cy="481850"/>
          </a:xfrm>
        </p:grpSpPr>
        <p:sp>
          <p:nvSpPr>
            <p:cNvPr id="5218" name="Google Shape;5218;p7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19" name="Google Shape;5219;p7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20" name="Google Shape;5220;p7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21" name="Google Shape;5221;p7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22" name="Google Shape;5222;p7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23" name="Google Shape;5223;p7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24" name="Google Shape;5224;p7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225" name="Google Shape;5225;p77"/>
          <p:cNvGrpSpPr/>
          <p:nvPr/>
        </p:nvGrpSpPr>
        <p:grpSpPr>
          <a:xfrm>
            <a:off x="14338168" y="7077779"/>
            <a:ext cx="506530" cy="678506"/>
            <a:chOff x="3938800" y="4399275"/>
            <a:chExt cx="359700" cy="481825"/>
          </a:xfrm>
        </p:grpSpPr>
        <p:sp>
          <p:nvSpPr>
            <p:cNvPr id="5226" name="Google Shape;5226;p7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27" name="Google Shape;5227;p7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28" name="Google Shape;5228;p7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29" name="Google Shape;5229;p7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30" name="Google Shape;5230;p7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231" name="Google Shape;5231;p77"/>
          <p:cNvGrpSpPr/>
          <p:nvPr/>
        </p:nvGrpSpPr>
        <p:grpSpPr>
          <a:xfrm>
            <a:off x="15279724" y="7077779"/>
            <a:ext cx="318077" cy="678506"/>
            <a:chOff x="4584850" y="4399275"/>
            <a:chExt cx="225875" cy="481825"/>
          </a:xfrm>
        </p:grpSpPr>
        <p:sp>
          <p:nvSpPr>
            <p:cNvPr id="5232" name="Google Shape;5232;p7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33" name="Google Shape;5233;p7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234" name="Google Shape;5234;p77"/>
          <p:cNvSpPr/>
          <p:nvPr/>
        </p:nvSpPr>
        <p:spPr>
          <a:xfrm>
            <a:off x="15915996" y="7077640"/>
            <a:ext cx="744551" cy="678224"/>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5235" name="Google Shape;5235;p77"/>
          <p:cNvGrpSpPr/>
          <p:nvPr/>
        </p:nvGrpSpPr>
        <p:grpSpPr>
          <a:xfrm>
            <a:off x="2099360" y="7903590"/>
            <a:ext cx="678506" cy="678506"/>
            <a:chOff x="5642550" y="4399275"/>
            <a:chExt cx="481825" cy="481825"/>
          </a:xfrm>
        </p:grpSpPr>
        <p:sp>
          <p:nvSpPr>
            <p:cNvPr id="5236" name="Google Shape;5236;p7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37" name="Google Shape;5237;p7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238" name="Google Shape;5238;p77"/>
          <p:cNvGrpSpPr/>
          <p:nvPr/>
        </p:nvGrpSpPr>
        <p:grpSpPr>
          <a:xfrm>
            <a:off x="5719631" y="7927406"/>
            <a:ext cx="726631" cy="630874"/>
            <a:chOff x="6218300" y="4416175"/>
            <a:chExt cx="516000" cy="448000"/>
          </a:xfrm>
        </p:grpSpPr>
        <p:sp>
          <p:nvSpPr>
            <p:cNvPr id="5239" name="Google Shape;5239;p7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40" name="Google Shape;5240;p7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41" name="Google Shape;5241;p7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242" name="Google Shape;5242;p77"/>
          <p:cNvGrpSpPr/>
          <p:nvPr/>
        </p:nvGrpSpPr>
        <p:grpSpPr>
          <a:xfrm>
            <a:off x="11837758" y="7903585"/>
            <a:ext cx="678506" cy="678506"/>
            <a:chOff x="899850" y="4992125"/>
            <a:chExt cx="481825" cy="481825"/>
          </a:xfrm>
        </p:grpSpPr>
        <p:sp>
          <p:nvSpPr>
            <p:cNvPr id="5243" name="Google Shape;5243;p7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44" name="Google Shape;5244;p7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45" name="Google Shape;5245;p7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246" name="Google Shape;5246;p77"/>
          <p:cNvGrpSpPr/>
          <p:nvPr/>
        </p:nvGrpSpPr>
        <p:grpSpPr>
          <a:xfrm>
            <a:off x="10923415" y="7903585"/>
            <a:ext cx="678506" cy="678506"/>
            <a:chOff x="1492675" y="4992125"/>
            <a:chExt cx="481825" cy="481825"/>
          </a:xfrm>
        </p:grpSpPr>
        <p:sp>
          <p:nvSpPr>
            <p:cNvPr id="5247" name="Google Shape;5247;p7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48" name="Google Shape;5248;p7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249" name="Google Shape;5249;p77"/>
          <p:cNvGrpSpPr/>
          <p:nvPr/>
        </p:nvGrpSpPr>
        <p:grpSpPr>
          <a:xfrm>
            <a:off x="10008925" y="7903585"/>
            <a:ext cx="678506" cy="678506"/>
            <a:chOff x="2085525" y="4992125"/>
            <a:chExt cx="481825" cy="481825"/>
          </a:xfrm>
        </p:grpSpPr>
        <p:sp>
          <p:nvSpPr>
            <p:cNvPr id="5250" name="Google Shape;5250;p7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51" name="Google Shape;5251;p7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252" name="Google Shape;5252;p77"/>
          <p:cNvGrpSpPr/>
          <p:nvPr/>
        </p:nvGrpSpPr>
        <p:grpSpPr>
          <a:xfrm>
            <a:off x="13666441" y="7903585"/>
            <a:ext cx="678506" cy="678506"/>
            <a:chOff x="2678350" y="4992125"/>
            <a:chExt cx="481825" cy="481825"/>
          </a:xfrm>
        </p:grpSpPr>
        <p:sp>
          <p:nvSpPr>
            <p:cNvPr id="5253" name="Google Shape;5253;p7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54" name="Google Shape;5254;p7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55" name="Google Shape;5255;p7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256" name="Google Shape;5256;p77"/>
          <p:cNvGrpSpPr/>
          <p:nvPr/>
        </p:nvGrpSpPr>
        <p:grpSpPr>
          <a:xfrm>
            <a:off x="9257631" y="7903585"/>
            <a:ext cx="678506" cy="678506"/>
            <a:chOff x="3271200" y="4992125"/>
            <a:chExt cx="481825" cy="481825"/>
          </a:xfrm>
        </p:grpSpPr>
        <p:sp>
          <p:nvSpPr>
            <p:cNvPr id="5257" name="Google Shape;5257;p7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58" name="Google Shape;5258;p7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59" name="Google Shape;5259;p7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260" name="Google Shape;5260;p77"/>
          <p:cNvGrpSpPr/>
          <p:nvPr/>
        </p:nvGrpSpPr>
        <p:grpSpPr>
          <a:xfrm>
            <a:off x="14580525" y="7905644"/>
            <a:ext cx="678823" cy="674387"/>
            <a:chOff x="3863900" y="4993625"/>
            <a:chExt cx="482050" cy="478900"/>
          </a:xfrm>
        </p:grpSpPr>
        <p:sp>
          <p:nvSpPr>
            <p:cNvPr id="5261" name="Google Shape;5261;p77"/>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62" name="Google Shape;5262;p77"/>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63" name="Google Shape;5263;p77"/>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64" name="Google Shape;5264;p77"/>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265" name="Google Shape;5265;p77"/>
          <p:cNvGrpSpPr/>
          <p:nvPr/>
        </p:nvGrpSpPr>
        <p:grpSpPr>
          <a:xfrm>
            <a:off x="15494875" y="7905644"/>
            <a:ext cx="678823" cy="674387"/>
            <a:chOff x="4456725" y="4993625"/>
            <a:chExt cx="482050" cy="478900"/>
          </a:xfrm>
        </p:grpSpPr>
        <p:sp>
          <p:nvSpPr>
            <p:cNvPr id="5266" name="Google Shape;5266;p77"/>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67" name="Google Shape;5267;p77"/>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68" name="Google Shape;5268;p77"/>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69" name="Google Shape;5269;p77"/>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5270" name="Google Shape;5270;p77"/>
          <p:cNvGrpSpPr/>
          <p:nvPr/>
        </p:nvGrpSpPr>
        <p:grpSpPr>
          <a:xfrm>
            <a:off x="12752060" y="7905627"/>
            <a:ext cx="678823" cy="674422"/>
            <a:chOff x="5049575" y="4993600"/>
            <a:chExt cx="482050" cy="478925"/>
          </a:xfrm>
        </p:grpSpPr>
        <p:sp>
          <p:nvSpPr>
            <p:cNvPr id="5271" name="Google Shape;5271;p7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72" name="Google Shape;5272;p7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73" name="Google Shape;5273;p7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5274" name="Google Shape;5274;p7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5275" name="Google Shape;5275;p77"/>
          <p:cNvSpPr txBox="1"/>
          <p:nvPr/>
        </p:nvSpPr>
        <p:spPr>
          <a:xfrm>
            <a:off x="1657750" y="2353414"/>
            <a:ext cx="15051600" cy="15228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You can</a:t>
            </a:r>
            <a:r>
              <a:rPr lang="en" sz="2200">
                <a:solidFill>
                  <a:srgbClr val="435D74"/>
                </a:solidFill>
              </a:rPr>
              <a:t> </a:t>
            </a:r>
            <a:r>
              <a:rPr lang="en" sz="2200">
                <a:solidFill>
                  <a:srgbClr val="869FB2"/>
                </a:solidFill>
              </a:rPr>
              <a:t>resize</a:t>
            </a:r>
            <a:r>
              <a:rPr lang="en" sz="2200">
                <a:solidFill>
                  <a:srgbClr val="435D74"/>
                </a:solidFill>
              </a:rPr>
              <a:t> </a:t>
            </a:r>
            <a:r>
              <a:rPr lang="en" sz="2200">
                <a:solidFill>
                  <a:srgbClr val="FFFFFF"/>
                </a:solidFill>
              </a:rPr>
              <a:t>these icons without losing quality.</a:t>
            </a:r>
            <a:endParaRPr sz="2200">
              <a:solidFill>
                <a:srgbClr val="FFFFFF"/>
              </a:solidFill>
            </a:endParaRPr>
          </a:p>
          <a:p>
            <a:pPr indent="0" lvl="0" marL="0" rtl="0" algn="ctr">
              <a:lnSpc>
                <a:spcPct val="115000"/>
              </a:lnSpc>
              <a:spcBef>
                <a:spcPts val="0"/>
              </a:spcBef>
              <a:spcAft>
                <a:spcPts val="0"/>
              </a:spcAft>
              <a:buNone/>
            </a:pPr>
            <a:r>
              <a:rPr lang="en" sz="2200">
                <a:solidFill>
                  <a:srgbClr val="FFFFFF"/>
                </a:solidFill>
              </a:rPr>
              <a:t>You can </a:t>
            </a:r>
            <a:r>
              <a:rPr lang="en" sz="2200">
                <a:solidFill>
                  <a:srgbClr val="869FB2"/>
                </a:solidFill>
              </a:rPr>
              <a:t>change the stroke and fill color</a:t>
            </a:r>
            <a:r>
              <a:rPr lang="en" sz="2200">
                <a:solidFill>
                  <a:srgbClr val="FFFFFF"/>
                </a:solidFill>
              </a:rPr>
              <a:t>; just select the icon and click on the</a:t>
            </a:r>
            <a:r>
              <a:rPr lang="en" sz="2200">
                <a:solidFill>
                  <a:srgbClr val="435D74"/>
                </a:solidFill>
              </a:rPr>
              <a:t> </a:t>
            </a:r>
            <a:r>
              <a:rPr lang="en" sz="2200">
                <a:solidFill>
                  <a:srgbClr val="869FB2"/>
                </a:solidFill>
              </a:rPr>
              <a:t>paint bucket/pen</a:t>
            </a:r>
            <a:r>
              <a:rPr lang="en" sz="2200">
                <a:solidFill>
                  <a:srgbClr val="FFFFFF"/>
                </a:solidFill>
              </a:rPr>
              <a:t>.</a:t>
            </a:r>
            <a:endParaRPr sz="2200">
              <a:solidFill>
                <a:srgbClr val="FFFFFF"/>
              </a:solidFill>
            </a:endParaRPr>
          </a:p>
          <a:p>
            <a:pPr indent="0" lvl="0" marL="0" rtl="0" algn="ctr">
              <a:lnSpc>
                <a:spcPct val="115000"/>
              </a:lnSpc>
              <a:spcBef>
                <a:spcPts val="0"/>
              </a:spcBef>
              <a:spcAft>
                <a:spcPts val="0"/>
              </a:spcAft>
              <a:buNone/>
            </a:pPr>
            <a:r>
              <a:rPr lang="en" sz="2200">
                <a:solidFill>
                  <a:srgbClr val="FFFFFF"/>
                </a:solidFill>
              </a:rPr>
              <a:t>In Google Slides, you can also use </a:t>
            </a:r>
            <a:r>
              <a:rPr lang="en" sz="2200">
                <a:solidFill>
                  <a:srgbClr val="869FB2"/>
                </a:solidFill>
                <a:uFill>
                  <a:noFill/>
                </a:uFill>
                <a:hlinkClick r:id="rId3">
                  <a:extLst>
                    <a:ext uri="{A12FA001-AC4F-418D-AE19-62706E023703}">
                      <ahyp:hlinkClr val="tx"/>
                    </a:ext>
                  </a:extLst>
                </a:hlinkClick>
              </a:rPr>
              <a:t>Flaticon’s extension</a:t>
            </a:r>
            <a:r>
              <a:rPr lang="en" sz="2200">
                <a:solidFill>
                  <a:srgbClr val="FFFFFF"/>
                </a:solidFill>
              </a:rPr>
              <a:t>, allowing you to customize and add even more icons.</a:t>
            </a:r>
            <a:br>
              <a:rPr lang="en" sz="2200">
                <a:solidFill>
                  <a:srgbClr val="435D74"/>
                </a:solidFill>
              </a:rPr>
            </a:br>
            <a:endParaRPr sz="2200">
              <a:solidFill>
                <a:srgbClr val="435D74"/>
              </a:solidFill>
            </a:endParaRPr>
          </a:p>
        </p:txBody>
      </p:sp>
      <p:sp>
        <p:nvSpPr>
          <p:cNvPr id="5276" name="Google Shape;5276;p77"/>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280" name="Shape 5280"/>
        <p:cNvGrpSpPr/>
        <p:nvPr/>
      </p:nvGrpSpPr>
      <p:grpSpPr>
        <a:xfrm>
          <a:off x="0" y="0"/>
          <a:ext cx="0" cy="0"/>
          <a:chOff x="0" y="0"/>
          <a:chExt cx="0" cy="0"/>
        </a:xfrm>
      </p:grpSpPr>
      <p:grpSp>
        <p:nvGrpSpPr>
          <p:cNvPr id="5281" name="Google Shape;5281;p78"/>
          <p:cNvGrpSpPr/>
          <p:nvPr/>
        </p:nvGrpSpPr>
        <p:grpSpPr>
          <a:xfrm>
            <a:off x="1752723" y="2616108"/>
            <a:ext cx="644197" cy="741058"/>
            <a:chOff x="-42971725" y="3217825"/>
            <a:chExt cx="275675" cy="317125"/>
          </a:xfrm>
        </p:grpSpPr>
        <p:sp>
          <p:nvSpPr>
            <p:cNvPr id="5282" name="Google Shape;5282;p7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3" name="Google Shape;5283;p7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4" name="Google Shape;5284;p7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85" name="Google Shape;5285;p78"/>
          <p:cNvGrpSpPr/>
          <p:nvPr/>
        </p:nvGrpSpPr>
        <p:grpSpPr>
          <a:xfrm>
            <a:off x="1696552" y="3553420"/>
            <a:ext cx="756539" cy="675102"/>
            <a:chOff x="-42996150" y="3612600"/>
            <a:chExt cx="323750" cy="288900"/>
          </a:xfrm>
        </p:grpSpPr>
        <p:sp>
          <p:nvSpPr>
            <p:cNvPr id="5286" name="Google Shape;5286;p7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7" name="Google Shape;5287;p7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8" name="Google Shape;5288;p7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89" name="Google Shape;5289;p78"/>
          <p:cNvGrpSpPr/>
          <p:nvPr/>
        </p:nvGrpSpPr>
        <p:grpSpPr>
          <a:xfrm>
            <a:off x="1702072" y="4372160"/>
            <a:ext cx="745498" cy="741817"/>
            <a:chOff x="-42994575" y="3950300"/>
            <a:chExt cx="319025" cy="317450"/>
          </a:xfrm>
        </p:grpSpPr>
        <p:sp>
          <p:nvSpPr>
            <p:cNvPr id="5290" name="Google Shape;5290;p78"/>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1" name="Google Shape;5291;p78"/>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2" name="Google Shape;5292;p78"/>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93" name="Google Shape;5293;p78"/>
          <p:cNvGrpSpPr/>
          <p:nvPr/>
        </p:nvGrpSpPr>
        <p:grpSpPr>
          <a:xfrm>
            <a:off x="6008863" y="2665824"/>
            <a:ext cx="743570" cy="741759"/>
            <a:chOff x="-41111350" y="3239100"/>
            <a:chExt cx="318200" cy="317425"/>
          </a:xfrm>
        </p:grpSpPr>
        <p:sp>
          <p:nvSpPr>
            <p:cNvPr id="5294" name="Google Shape;5294;p78"/>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5" name="Google Shape;5295;p78"/>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6" name="Google Shape;5296;p78"/>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7" name="Google Shape;5297;p78"/>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98" name="Google Shape;5298;p78"/>
          <p:cNvGrpSpPr/>
          <p:nvPr/>
        </p:nvGrpSpPr>
        <p:grpSpPr>
          <a:xfrm>
            <a:off x="6001501" y="3536887"/>
            <a:ext cx="758292" cy="741934"/>
            <a:chOff x="-41117650" y="3605525"/>
            <a:chExt cx="324500" cy="317500"/>
          </a:xfrm>
        </p:grpSpPr>
        <p:sp>
          <p:nvSpPr>
            <p:cNvPr id="5299" name="Google Shape;5299;p78"/>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0" name="Google Shape;5300;p78"/>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1" name="Google Shape;5301;p78"/>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02" name="Google Shape;5302;p78"/>
          <p:cNvSpPr/>
          <p:nvPr/>
        </p:nvSpPr>
        <p:spPr>
          <a:xfrm>
            <a:off x="6013762" y="4436059"/>
            <a:ext cx="745439" cy="723356"/>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03" name="Google Shape;5303;p78"/>
          <p:cNvGrpSpPr/>
          <p:nvPr/>
        </p:nvGrpSpPr>
        <p:grpSpPr>
          <a:xfrm>
            <a:off x="3654010" y="5319934"/>
            <a:ext cx="432542" cy="743628"/>
            <a:chOff x="-39205300" y="3220175"/>
            <a:chExt cx="185100" cy="318225"/>
          </a:xfrm>
        </p:grpSpPr>
        <p:sp>
          <p:nvSpPr>
            <p:cNvPr id="5304" name="Google Shape;5304;p78"/>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5" name="Google Shape;5305;p78"/>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06" name="Google Shape;5306;p78"/>
          <p:cNvGrpSpPr/>
          <p:nvPr/>
        </p:nvGrpSpPr>
        <p:grpSpPr>
          <a:xfrm>
            <a:off x="3585066" y="6240076"/>
            <a:ext cx="600032" cy="738546"/>
            <a:chOff x="-39248625" y="3588600"/>
            <a:chExt cx="256775" cy="316050"/>
          </a:xfrm>
        </p:grpSpPr>
        <p:sp>
          <p:nvSpPr>
            <p:cNvPr id="5307" name="Google Shape;5307;p78"/>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8" name="Google Shape;5308;p78"/>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09" name="Google Shape;5309;p78"/>
          <p:cNvSpPr/>
          <p:nvPr/>
        </p:nvSpPr>
        <p:spPr>
          <a:xfrm>
            <a:off x="3527108" y="7151328"/>
            <a:ext cx="727095" cy="741817"/>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0" name="Google Shape;5310;p78"/>
          <p:cNvSpPr/>
          <p:nvPr/>
        </p:nvSpPr>
        <p:spPr>
          <a:xfrm>
            <a:off x="7906202" y="5294204"/>
            <a:ext cx="739948" cy="737202"/>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11" name="Google Shape;5311;p78"/>
          <p:cNvGrpSpPr/>
          <p:nvPr/>
        </p:nvGrpSpPr>
        <p:grpSpPr>
          <a:xfrm>
            <a:off x="2486493" y="2616108"/>
            <a:ext cx="859008" cy="741759"/>
            <a:chOff x="-42651700" y="3217825"/>
            <a:chExt cx="367600" cy="317425"/>
          </a:xfrm>
        </p:grpSpPr>
        <p:sp>
          <p:nvSpPr>
            <p:cNvPr id="5312" name="Google Shape;5312;p78"/>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3" name="Google Shape;5313;p78"/>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4" name="Google Shape;5314;p78"/>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5" name="Google Shape;5315;p78"/>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16" name="Google Shape;5316;p78"/>
          <p:cNvGrpSpPr/>
          <p:nvPr/>
        </p:nvGrpSpPr>
        <p:grpSpPr>
          <a:xfrm>
            <a:off x="2557357" y="3495409"/>
            <a:ext cx="717281" cy="726453"/>
            <a:chOff x="-42617300" y="3587775"/>
            <a:chExt cx="306950" cy="310875"/>
          </a:xfrm>
        </p:grpSpPr>
        <p:sp>
          <p:nvSpPr>
            <p:cNvPr id="5317" name="Google Shape;5317;p7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8" name="Google Shape;5318;p7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19" name="Google Shape;5319;p78"/>
          <p:cNvSpPr/>
          <p:nvPr/>
        </p:nvSpPr>
        <p:spPr>
          <a:xfrm>
            <a:off x="2550261" y="4373495"/>
            <a:ext cx="743570" cy="739948"/>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20" name="Google Shape;5320;p78"/>
          <p:cNvGrpSpPr/>
          <p:nvPr/>
        </p:nvGrpSpPr>
        <p:grpSpPr>
          <a:xfrm>
            <a:off x="6901012" y="2664889"/>
            <a:ext cx="753852" cy="740649"/>
            <a:chOff x="-40748275" y="3238700"/>
            <a:chExt cx="322600" cy="316950"/>
          </a:xfrm>
        </p:grpSpPr>
        <p:sp>
          <p:nvSpPr>
            <p:cNvPr id="5321" name="Google Shape;5321;p7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2" name="Google Shape;5322;p7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3" name="Google Shape;5323;p7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4" name="Google Shape;5324;p7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5" name="Google Shape;5325;p7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6" name="Google Shape;5326;p7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27" name="Google Shape;5327;p78"/>
          <p:cNvGrpSpPr/>
          <p:nvPr/>
        </p:nvGrpSpPr>
        <p:grpSpPr>
          <a:xfrm>
            <a:off x="6906123" y="3600857"/>
            <a:ext cx="743628" cy="677380"/>
            <a:chOff x="-40745125" y="3632900"/>
            <a:chExt cx="318225" cy="289875"/>
          </a:xfrm>
        </p:grpSpPr>
        <p:sp>
          <p:nvSpPr>
            <p:cNvPr id="5328" name="Google Shape;5328;p7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9" name="Google Shape;5329;p7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0" name="Google Shape;5330;p7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1" name="Google Shape;5331;p7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2" name="Google Shape;5332;p7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3" name="Google Shape;5333;p7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4" name="Google Shape;5334;p7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35" name="Google Shape;5335;p78"/>
          <p:cNvGrpSpPr/>
          <p:nvPr/>
        </p:nvGrpSpPr>
        <p:grpSpPr>
          <a:xfrm>
            <a:off x="6914419" y="4423278"/>
            <a:ext cx="727037" cy="740357"/>
            <a:chOff x="-40742750" y="3972175"/>
            <a:chExt cx="311125" cy="316825"/>
          </a:xfrm>
        </p:grpSpPr>
        <p:sp>
          <p:nvSpPr>
            <p:cNvPr id="5336" name="Google Shape;5336;p78"/>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7" name="Google Shape;5337;p78"/>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38" name="Google Shape;5338;p78"/>
          <p:cNvGrpSpPr/>
          <p:nvPr/>
        </p:nvGrpSpPr>
        <p:grpSpPr>
          <a:xfrm>
            <a:off x="4479742" y="5323615"/>
            <a:ext cx="533784" cy="739948"/>
            <a:chOff x="-38860325" y="3221750"/>
            <a:chExt cx="228425" cy="316650"/>
          </a:xfrm>
        </p:grpSpPr>
        <p:sp>
          <p:nvSpPr>
            <p:cNvPr id="5339" name="Google Shape;5339;p78"/>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0" name="Google Shape;5340;p78"/>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1" name="Google Shape;5341;p78"/>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2" name="Google Shape;5342;p78"/>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43" name="Google Shape;5343;p78"/>
          <p:cNvGrpSpPr/>
          <p:nvPr/>
        </p:nvGrpSpPr>
        <p:grpSpPr>
          <a:xfrm>
            <a:off x="4381355" y="6247729"/>
            <a:ext cx="760161" cy="734223"/>
            <a:chOff x="-38905225" y="3591875"/>
            <a:chExt cx="325300" cy="314200"/>
          </a:xfrm>
        </p:grpSpPr>
        <p:sp>
          <p:nvSpPr>
            <p:cNvPr id="5344" name="Google Shape;5344;p78"/>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5" name="Google Shape;5345;p78"/>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6" name="Google Shape;5346;p78"/>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47" name="Google Shape;5347;p78"/>
          <p:cNvSpPr/>
          <p:nvPr/>
        </p:nvSpPr>
        <p:spPr>
          <a:xfrm>
            <a:off x="4396982" y="7267285"/>
            <a:ext cx="739948" cy="625853"/>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48" name="Google Shape;5348;p78"/>
          <p:cNvGrpSpPr/>
          <p:nvPr/>
        </p:nvGrpSpPr>
        <p:grpSpPr>
          <a:xfrm>
            <a:off x="7994855" y="6217888"/>
            <a:ext cx="581630" cy="739480"/>
            <a:chOff x="-37370925" y="3579105"/>
            <a:chExt cx="248900" cy="316450"/>
          </a:xfrm>
        </p:grpSpPr>
        <p:sp>
          <p:nvSpPr>
            <p:cNvPr id="5349" name="Google Shape;5349;p78"/>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0" name="Google Shape;5350;p78"/>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51" name="Google Shape;5351;p78"/>
          <p:cNvSpPr/>
          <p:nvPr/>
        </p:nvSpPr>
        <p:spPr>
          <a:xfrm>
            <a:off x="3394963" y="2617483"/>
            <a:ext cx="728906" cy="738838"/>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2" name="Google Shape;5352;p78"/>
          <p:cNvSpPr/>
          <p:nvPr/>
        </p:nvSpPr>
        <p:spPr>
          <a:xfrm>
            <a:off x="3444646" y="3488088"/>
            <a:ext cx="629534" cy="743628"/>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53" name="Google Shape;5353;p78"/>
          <p:cNvGrpSpPr/>
          <p:nvPr/>
        </p:nvGrpSpPr>
        <p:grpSpPr>
          <a:xfrm>
            <a:off x="3381605" y="4374030"/>
            <a:ext cx="743628" cy="739948"/>
            <a:chOff x="-42259725" y="3951100"/>
            <a:chExt cx="318225" cy="316650"/>
          </a:xfrm>
        </p:grpSpPr>
        <p:sp>
          <p:nvSpPr>
            <p:cNvPr id="5354" name="Google Shape;5354;p78"/>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5" name="Google Shape;5355;p78"/>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56" name="Google Shape;5356;p78"/>
          <p:cNvGrpSpPr/>
          <p:nvPr/>
        </p:nvGrpSpPr>
        <p:grpSpPr>
          <a:xfrm>
            <a:off x="7778328" y="2732072"/>
            <a:ext cx="741759" cy="675510"/>
            <a:chOff x="-40378075" y="3267450"/>
            <a:chExt cx="317425" cy="289075"/>
          </a:xfrm>
        </p:grpSpPr>
        <p:sp>
          <p:nvSpPr>
            <p:cNvPr id="5357" name="Google Shape;5357;p7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8" name="Google Shape;5358;p7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9" name="Google Shape;5359;p7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0" name="Google Shape;5360;p7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61" name="Google Shape;5361;p78"/>
          <p:cNvGrpSpPr/>
          <p:nvPr/>
        </p:nvGrpSpPr>
        <p:grpSpPr>
          <a:xfrm>
            <a:off x="7785660" y="3534609"/>
            <a:ext cx="727095" cy="739948"/>
            <a:chOff x="-40372575" y="3604550"/>
            <a:chExt cx="311150" cy="316650"/>
          </a:xfrm>
        </p:grpSpPr>
        <p:sp>
          <p:nvSpPr>
            <p:cNvPr id="5362" name="Google Shape;5362;p78"/>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3" name="Google Shape;5363;p78"/>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4" name="Google Shape;5364;p78"/>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65" name="Google Shape;5365;p78"/>
          <p:cNvSpPr/>
          <p:nvPr/>
        </p:nvSpPr>
        <p:spPr>
          <a:xfrm>
            <a:off x="7792325" y="4421162"/>
            <a:ext cx="725226" cy="743803"/>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66" name="Google Shape;5366;p78"/>
          <p:cNvGrpSpPr/>
          <p:nvPr/>
        </p:nvGrpSpPr>
        <p:grpSpPr>
          <a:xfrm>
            <a:off x="5233559" y="5319934"/>
            <a:ext cx="798076" cy="744329"/>
            <a:chOff x="-38542250" y="3220175"/>
            <a:chExt cx="341525" cy="318525"/>
          </a:xfrm>
        </p:grpSpPr>
        <p:sp>
          <p:nvSpPr>
            <p:cNvPr id="5367" name="Google Shape;5367;p78"/>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8" name="Google Shape;5368;p78"/>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9" name="Google Shape;5369;p78"/>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70" name="Google Shape;5370;p78"/>
          <p:cNvGrpSpPr/>
          <p:nvPr/>
        </p:nvGrpSpPr>
        <p:grpSpPr>
          <a:xfrm>
            <a:off x="5277423" y="6238674"/>
            <a:ext cx="739948" cy="738137"/>
            <a:chOff x="-38537400" y="3588000"/>
            <a:chExt cx="316650" cy="315875"/>
          </a:xfrm>
        </p:grpSpPr>
        <p:sp>
          <p:nvSpPr>
            <p:cNvPr id="5371" name="Google Shape;5371;p7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2" name="Google Shape;5372;p7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3" name="Google Shape;5373;p7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4" name="Google Shape;5374;p7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75" name="Google Shape;5375;p78"/>
          <p:cNvGrpSpPr/>
          <p:nvPr/>
        </p:nvGrpSpPr>
        <p:grpSpPr>
          <a:xfrm>
            <a:off x="5275583" y="7153732"/>
            <a:ext cx="743628" cy="739948"/>
            <a:chOff x="-38538975" y="3954250"/>
            <a:chExt cx="318225" cy="316650"/>
          </a:xfrm>
        </p:grpSpPr>
        <p:sp>
          <p:nvSpPr>
            <p:cNvPr id="5376" name="Google Shape;5376;p78"/>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7" name="Google Shape;5377;p78"/>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78" name="Google Shape;5378;p78"/>
          <p:cNvGrpSpPr/>
          <p:nvPr/>
        </p:nvGrpSpPr>
        <p:grpSpPr>
          <a:xfrm>
            <a:off x="7910207" y="7143587"/>
            <a:ext cx="750931" cy="743628"/>
            <a:chOff x="-37385100" y="3949908"/>
            <a:chExt cx="321350" cy="318225"/>
          </a:xfrm>
        </p:grpSpPr>
        <p:sp>
          <p:nvSpPr>
            <p:cNvPr id="5379" name="Google Shape;5379;p78"/>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0" name="Google Shape;5380;p78"/>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81" name="Google Shape;5381;p78"/>
          <p:cNvGrpSpPr/>
          <p:nvPr/>
        </p:nvGrpSpPr>
        <p:grpSpPr>
          <a:xfrm>
            <a:off x="4261526" y="2614706"/>
            <a:ext cx="741817" cy="741350"/>
            <a:chOff x="-41895050" y="3217225"/>
            <a:chExt cx="317450" cy="317250"/>
          </a:xfrm>
        </p:grpSpPr>
        <p:sp>
          <p:nvSpPr>
            <p:cNvPr id="5382" name="Google Shape;5382;p78"/>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3" name="Google Shape;5383;p78"/>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4" name="Google Shape;5384;p78"/>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5" name="Google Shape;5385;p78"/>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6" name="Google Shape;5386;p78"/>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87" name="Google Shape;5387;p78"/>
          <p:cNvGrpSpPr/>
          <p:nvPr/>
        </p:nvGrpSpPr>
        <p:grpSpPr>
          <a:xfrm>
            <a:off x="4260620" y="3488574"/>
            <a:ext cx="743628" cy="739948"/>
            <a:chOff x="-41893475" y="3584850"/>
            <a:chExt cx="318225" cy="316650"/>
          </a:xfrm>
        </p:grpSpPr>
        <p:sp>
          <p:nvSpPr>
            <p:cNvPr id="5388" name="Google Shape;5388;p78"/>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9" name="Google Shape;5389;p78"/>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0" name="Google Shape;5390;p78"/>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1" name="Google Shape;5391;p78"/>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392" name="Google Shape;5392;p78"/>
          <p:cNvSpPr/>
          <p:nvPr/>
        </p:nvSpPr>
        <p:spPr>
          <a:xfrm>
            <a:off x="4266566" y="4377175"/>
            <a:ext cx="743628" cy="738604"/>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3" name="Google Shape;5393;p78"/>
          <p:cNvSpPr/>
          <p:nvPr/>
        </p:nvSpPr>
        <p:spPr>
          <a:xfrm>
            <a:off x="1690082" y="5361850"/>
            <a:ext cx="877994" cy="738078"/>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94" name="Google Shape;5394;p78"/>
          <p:cNvGrpSpPr/>
          <p:nvPr/>
        </p:nvGrpSpPr>
        <p:grpSpPr>
          <a:xfrm>
            <a:off x="1800677" y="6279159"/>
            <a:ext cx="675043" cy="741817"/>
            <a:chOff x="-39998250" y="3605325"/>
            <a:chExt cx="288875" cy="317450"/>
          </a:xfrm>
        </p:grpSpPr>
        <p:sp>
          <p:nvSpPr>
            <p:cNvPr id="5395" name="Google Shape;5395;p78"/>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6" name="Google Shape;5396;p78"/>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97" name="Google Shape;5397;p78"/>
          <p:cNvGrpSpPr/>
          <p:nvPr/>
        </p:nvGrpSpPr>
        <p:grpSpPr>
          <a:xfrm>
            <a:off x="1768225" y="7196087"/>
            <a:ext cx="739948" cy="739889"/>
            <a:chOff x="-40011050" y="3972375"/>
            <a:chExt cx="316650" cy="316625"/>
          </a:xfrm>
        </p:grpSpPr>
        <p:sp>
          <p:nvSpPr>
            <p:cNvPr id="5398" name="Google Shape;5398;p78"/>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9" name="Google Shape;5399;p78"/>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00" name="Google Shape;5400;p78"/>
          <p:cNvGrpSpPr/>
          <p:nvPr/>
        </p:nvGrpSpPr>
        <p:grpSpPr>
          <a:xfrm>
            <a:off x="6232087" y="5325484"/>
            <a:ext cx="533842" cy="738078"/>
            <a:chOff x="-38129425" y="3222550"/>
            <a:chExt cx="228450" cy="315850"/>
          </a:xfrm>
        </p:grpSpPr>
        <p:sp>
          <p:nvSpPr>
            <p:cNvPr id="5401" name="Google Shape;5401;p78"/>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2" name="Google Shape;5402;p78"/>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03" name="Google Shape;5403;p78"/>
          <p:cNvGrpSpPr/>
          <p:nvPr/>
        </p:nvGrpSpPr>
        <p:grpSpPr>
          <a:xfrm>
            <a:off x="6142024" y="6238674"/>
            <a:ext cx="743570" cy="739948"/>
            <a:chOff x="-38172725" y="3588000"/>
            <a:chExt cx="318200" cy="316650"/>
          </a:xfrm>
        </p:grpSpPr>
        <p:sp>
          <p:nvSpPr>
            <p:cNvPr id="5404" name="Google Shape;5404;p78"/>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5" name="Google Shape;5405;p78"/>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6" name="Google Shape;5406;p78"/>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7" name="Google Shape;5407;p78"/>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8" name="Google Shape;5408;p78"/>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9" name="Google Shape;5409;p78"/>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0" name="Google Shape;5410;p78"/>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1" name="Google Shape;5411;p78"/>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12" name="Google Shape;5412;p78"/>
          <p:cNvGrpSpPr/>
          <p:nvPr/>
        </p:nvGrpSpPr>
        <p:grpSpPr>
          <a:xfrm>
            <a:off x="6293829" y="7155543"/>
            <a:ext cx="439961" cy="739948"/>
            <a:chOff x="-38109725" y="3955025"/>
            <a:chExt cx="188275" cy="316650"/>
          </a:xfrm>
        </p:grpSpPr>
        <p:sp>
          <p:nvSpPr>
            <p:cNvPr id="5413" name="Google Shape;5413;p78"/>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4" name="Google Shape;5414;p78"/>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415" name="Google Shape;5415;p78"/>
          <p:cNvSpPr/>
          <p:nvPr/>
        </p:nvSpPr>
        <p:spPr>
          <a:xfrm>
            <a:off x="4497034" y="8075066"/>
            <a:ext cx="767580" cy="740532"/>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16" name="Google Shape;5416;p78"/>
          <p:cNvGrpSpPr/>
          <p:nvPr/>
        </p:nvGrpSpPr>
        <p:grpSpPr>
          <a:xfrm>
            <a:off x="5124627" y="2618387"/>
            <a:ext cx="747309" cy="738137"/>
            <a:chOff x="-41530375" y="3218800"/>
            <a:chExt cx="319800" cy="315875"/>
          </a:xfrm>
        </p:grpSpPr>
        <p:sp>
          <p:nvSpPr>
            <p:cNvPr id="5417" name="Google Shape;5417;p7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8" name="Google Shape;5418;p7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19" name="Google Shape;5419;p78"/>
          <p:cNvGrpSpPr/>
          <p:nvPr/>
        </p:nvGrpSpPr>
        <p:grpSpPr>
          <a:xfrm>
            <a:off x="5129213" y="3648703"/>
            <a:ext cx="738137" cy="578007"/>
            <a:chOff x="-41526450" y="3653375"/>
            <a:chExt cx="315875" cy="247350"/>
          </a:xfrm>
        </p:grpSpPr>
        <p:sp>
          <p:nvSpPr>
            <p:cNvPr id="5420" name="Google Shape;5420;p7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1" name="Google Shape;5421;p7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22" name="Google Shape;5422;p78"/>
          <p:cNvGrpSpPr/>
          <p:nvPr/>
        </p:nvGrpSpPr>
        <p:grpSpPr>
          <a:xfrm>
            <a:off x="5131988" y="4374030"/>
            <a:ext cx="732587" cy="739948"/>
            <a:chOff x="-41526450" y="3951100"/>
            <a:chExt cx="313500" cy="316650"/>
          </a:xfrm>
        </p:grpSpPr>
        <p:sp>
          <p:nvSpPr>
            <p:cNvPr id="5423" name="Google Shape;5423;p78"/>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4" name="Google Shape;5424;p78"/>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5" name="Google Shape;5425;p78"/>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26" name="Google Shape;5426;p78"/>
          <p:cNvGrpSpPr/>
          <p:nvPr/>
        </p:nvGrpSpPr>
        <p:grpSpPr>
          <a:xfrm>
            <a:off x="2662497" y="5362289"/>
            <a:ext cx="679191" cy="743628"/>
            <a:chOff x="-39625900" y="3238300"/>
            <a:chExt cx="290650" cy="318225"/>
          </a:xfrm>
        </p:grpSpPr>
        <p:sp>
          <p:nvSpPr>
            <p:cNvPr id="5427" name="Google Shape;5427;p78"/>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8" name="Google Shape;5428;p78"/>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429" name="Google Shape;5429;p78"/>
          <p:cNvSpPr/>
          <p:nvPr/>
        </p:nvSpPr>
        <p:spPr>
          <a:xfrm>
            <a:off x="2706844" y="6280540"/>
            <a:ext cx="631345" cy="739948"/>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30" name="Google Shape;5430;p78"/>
          <p:cNvGrpSpPr/>
          <p:nvPr/>
        </p:nvGrpSpPr>
        <p:grpSpPr>
          <a:xfrm>
            <a:off x="2650599" y="7195211"/>
            <a:ext cx="732587" cy="740882"/>
            <a:chOff x="-39647175" y="3972000"/>
            <a:chExt cx="313500" cy="317050"/>
          </a:xfrm>
        </p:grpSpPr>
        <p:sp>
          <p:nvSpPr>
            <p:cNvPr id="5431" name="Google Shape;5431;p7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2" name="Google Shape;5432;p7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3" name="Google Shape;5433;p7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34" name="Google Shape;5434;p78"/>
          <p:cNvGrpSpPr/>
          <p:nvPr/>
        </p:nvGrpSpPr>
        <p:grpSpPr>
          <a:xfrm>
            <a:off x="6988854" y="5323206"/>
            <a:ext cx="750989" cy="741759"/>
            <a:chOff x="-37808850" y="3221575"/>
            <a:chExt cx="321375" cy="317425"/>
          </a:xfrm>
        </p:grpSpPr>
        <p:sp>
          <p:nvSpPr>
            <p:cNvPr id="5435" name="Google Shape;5435;p78"/>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6" name="Google Shape;5436;p78"/>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37" name="Google Shape;5437;p78"/>
          <p:cNvGrpSpPr/>
          <p:nvPr/>
        </p:nvGrpSpPr>
        <p:grpSpPr>
          <a:xfrm>
            <a:off x="7006402" y="6367267"/>
            <a:ext cx="745498" cy="482316"/>
            <a:chOff x="-37806500" y="3643030"/>
            <a:chExt cx="319025" cy="206400"/>
          </a:xfrm>
        </p:grpSpPr>
        <p:sp>
          <p:nvSpPr>
            <p:cNvPr id="5438" name="Google Shape;5438;p78"/>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9" name="Google Shape;5439;p78"/>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40" name="Google Shape;5440;p78"/>
          <p:cNvGrpSpPr/>
          <p:nvPr/>
        </p:nvGrpSpPr>
        <p:grpSpPr>
          <a:xfrm>
            <a:off x="7011017" y="7151863"/>
            <a:ext cx="736267" cy="743628"/>
            <a:chOff x="-37804925" y="3953450"/>
            <a:chExt cx="315075" cy="318225"/>
          </a:xfrm>
        </p:grpSpPr>
        <p:sp>
          <p:nvSpPr>
            <p:cNvPr id="5441" name="Google Shape;5441;p78"/>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2" name="Google Shape;5442;p78"/>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3" name="Google Shape;5443;p78"/>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444" name="Google Shape;5444;p78"/>
          <p:cNvSpPr/>
          <p:nvPr/>
        </p:nvSpPr>
        <p:spPr>
          <a:xfrm>
            <a:off x="5508904" y="8081350"/>
            <a:ext cx="531973" cy="738078"/>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45" name="Google Shape;5445;p78"/>
          <p:cNvGrpSpPr/>
          <p:nvPr/>
        </p:nvGrpSpPr>
        <p:grpSpPr>
          <a:xfrm>
            <a:off x="9721954" y="2657077"/>
            <a:ext cx="711325" cy="617451"/>
            <a:chOff x="-28462125" y="3199700"/>
            <a:chExt cx="298550" cy="259150"/>
          </a:xfrm>
        </p:grpSpPr>
        <p:sp>
          <p:nvSpPr>
            <p:cNvPr id="5446" name="Google Shape;5446;p78"/>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7" name="Google Shape;5447;p78"/>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8" name="Google Shape;5448;p78"/>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49" name="Google Shape;5449;p78"/>
          <p:cNvGrpSpPr/>
          <p:nvPr/>
        </p:nvGrpSpPr>
        <p:grpSpPr>
          <a:xfrm>
            <a:off x="9723860" y="3526456"/>
            <a:ext cx="707513" cy="705667"/>
            <a:chOff x="-28461325" y="3545475"/>
            <a:chExt cx="296950" cy="296175"/>
          </a:xfrm>
        </p:grpSpPr>
        <p:sp>
          <p:nvSpPr>
            <p:cNvPr id="5450" name="Google Shape;5450;p78"/>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1" name="Google Shape;5451;p78"/>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2" name="Google Shape;5452;p78"/>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3" name="Google Shape;5453;p78"/>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4" name="Google Shape;5454;p78"/>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5" name="Google Shape;5455;p78"/>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56" name="Google Shape;5456;p78"/>
          <p:cNvGrpSpPr/>
          <p:nvPr/>
        </p:nvGrpSpPr>
        <p:grpSpPr>
          <a:xfrm>
            <a:off x="9716325" y="4426543"/>
            <a:ext cx="722583" cy="705607"/>
            <a:chOff x="-28463700" y="3914875"/>
            <a:chExt cx="303275" cy="296150"/>
          </a:xfrm>
        </p:grpSpPr>
        <p:sp>
          <p:nvSpPr>
            <p:cNvPr id="5457" name="Google Shape;5457;p78"/>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8" name="Google Shape;5458;p78"/>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59" name="Google Shape;5459;p78"/>
          <p:cNvGrpSpPr/>
          <p:nvPr/>
        </p:nvGrpSpPr>
        <p:grpSpPr>
          <a:xfrm>
            <a:off x="14185894" y="2738710"/>
            <a:ext cx="703760" cy="454183"/>
            <a:chOff x="-26573400" y="3224125"/>
            <a:chExt cx="295375" cy="190625"/>
          </a:xfrm>
        </p:grpSpPr>
        <p:sp>
          <p:nvSpPr>
            <p:cNvPr id="5460" name="Google Shape;5460;p7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1" name="Google Shape;5461;p7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62" name="Google Shape;5462;p78"/>
          <p:cNvGrpSpPr/>
          <p:nvPr/>
        </p:nvGrpSpPr>
        <p:grpSpPr>
          <a:xfrm>
            <a:off x="14185894" y="3527380"/>
            <a:ext cx="703760" cy="703820"/>
            <a:chOff x="-26573400" y="3546250"/>
            <a:chExt cx="295375" cy="295400"/>
          </a:xfrm>
        </p:grpSpPr>
        <p:sp>
          <p:nvSpPr>
            <p:cNvPr id="5463" name="Google Shape;5463;p7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4" name="Google Shape;5464;p7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5" name="Google Shape;5465;p7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6" name="Google Shape;5466;p7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7" name="Google Shape;5467;p7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68" name="Google Shape;5468;p78"/>
          <p:cNvGrpSpPr/>
          <p:nvPr/>
        </p:nvGrpSpPr>
        <p:grpSpPr>
          <a:xfrm>
            <a:off x="14162455" y="4427198"/>
            <a:ext cx="750638" cy="704297"/>
            <a:chOff x="-26583625" y="3917025"/>
            <a:chExt cx="315050" cy="295600"/>
          </a:xfrm>
        </p:grpSpPr>
        <p:sp>
          <p:nvSpPr>
            <p:cNvPr id="5469" name="Google Shape;5469;p78"/>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0" name="Google Shape;5470;p78"/>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1" name="Google Shape;5471;p78"/>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2" name="Google Shape;5472;p78"/>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473" name="Google Shape;5473;p78"/>
          <p:cNvSpPr/>
          <p:nvPr/>
        </p:nvSpPr>
        <p:spPr>
          <a:xfrm>
            <a:off x="11496631" y="5388228"/>
            <a:ext cx="705667" cy="70376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74" name="Google Shape;5474;p78"/>
          <p:cNvGrpSpPr/>
          <p:nvPr/>
        </p:nvGrpSpPr>
        <p:grpSpPr>
          <a:xfrm>
            <a:off x="11559484" y="6345257"/>
            <a:ext cx="578078" cy="705667"/>
            <a:chOff x="-24694925" y="3518700"/>
            <a:chExt cx="242625" cy="296175"/>
          </a:xfrm>
        </p:grpSpPr>
        <p:sp>
          <p:nvSpPr>
            <p:cNvPr id="5475" name="Google Shape;5475;p7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6" name="Google Shape;5476;p7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7" name="Google Shape;5477;p7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8" name="Google Shape;5478;p7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79" name="Google Shape;5479;p78"/>
          <p:cNvGrpSpPr/>
          <p:nvPr/>
        </p:nvGrpSpPr>
        <p:grpSpPr>
          <a:xfrm>
            <a:off x="11558560" y="7245314"/>
            <a:ext cx="579925" cy="705667"/>
            <a:chOff x="-24709100" y="3888875"/>
            <a:chExt cx="243400" cy="296175"/>
          </a:xfrm>
        </p:grpSpPr>
        <p:sp>
          <p:nvSpPr>
            <p:cNvPr id="5480" name="Google Shape;5480;p7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1" name="Google Shape;5481;p7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2" name="Google Shape;5482;p7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83" name="Google Shape;5483;p78"/>
          <p:cNvGrpSpPr/>
          <p:nvPr/>
        </p:nvGrpSpPr>
        <p:grpSpPr>
          <a:xfrm>
            <a:off x="15958561" y="5390641"/>
            <a:ext cx="713112" cy="699114"/>
            <a:chOff x="-22863675" y="3131775"/>
            <a:chExt cx="299300" cy="293425"/>
          </a:xfrm>
        </p:grpSpPr>
        <p:sp>
          <p:nvSpPr>
            <p:cNvPr id="5484" name="Google Shape;5484;p78"/>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5" name="Google Shape;5485;p78"/>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6" name="Google Shape;5486;p78"/>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87" name="Google Shape;5487;p78"/>
          <p:cNvGrpSpPr/>
          <p:nvPr/>
        </p:nvGrpSpPr>
        <p:grpSpPr>
          <a:xfrm>
            <a:off x="10644288" y="2612998"/>
            <a:ext cx="621203" cy="705607"/>
            <a:chOff x="-28069875" y="3175300"/>
            <a:chExt cx="260725" cy="296150"/>
          </a:xfrm>
        </p:grpSpPr>
        <p:sp>
          <p:nvSpPr>
            <p:cNvPr id="5488" name="Google Shape;5488;p7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9" name="Google Shape;5489;p7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0" name="Google Shape;5490;p7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1" name="Google Shape;5491;p7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2" name="Google Shape;5492;p7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3" name="Google Shape;5493;p7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4" name="Google Shape;5494;p7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5" name="Google Shape;5495;p7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6" name="Google Shape;5496;p7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497" name="Google Shape;5497;p78"/>
          <p:cNvSpPr/>
          <p:nvPr/>
        </p:nvSpPr>
        <p:spPr>
          <a:xfrm>
            <a:off x="10603155" y="3528469"/>
            <a:ext cx="705607" cy="701437"/>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98" name="Google Shape;5498;p78"/>
          <p:cNvGrpSpPr/>
          <p:nvPr/>
        </p:nvGrpSpPr>
        <p:grpSpPr>
          <a:xfrm>
            <a:off x="10726845" y="4427466"/>
            <a:ext cx="456089" cy="703760"/>
            <a:chOff x="-28032075" y="3916450"/>
            <a:chExt cx="191425" cy="295375"/>
          </a:xfrm>
        </p:grpSpPr>
        <p:sp>
          <p:nvSpPr>
            <p:cNvPr id="5499" name="Google Shape;5499;p78"/>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0" name="Google Shape;5500;p78"/>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1" name="Google Shape;5501;p78"/>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02" name="Google Shape;5502;p78"/>
          <p:cNvGrpSpPr/>
          <p:nvPr/>
        </p:nvGrpSpPr>
        <p:grpSpPr>
          <a:xfrm>
            <a:off x="15057539" y="2612969"/>
            <a:ext cx="705667" cy="705667"/>
            <a:chOff x="-26201650" y="3176075"/>
            <a:chExt cx="296175" cy="296175"/>
          </a:xfrm>
        </p:grpSpPr>
        <p:sp>
          <p:nvSpPr>
            <p:cNvPr id="5503" name="Google Shape;5503;p78"/>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4" name="Google Shape;5504;p78"/>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05" name="Google Shape;5505;p78"/>
          <p:cNvGrpSpPr/>
          <p:nvPr/>
        </p:nvGrpSpPr>
        <p:grpSpPr>
          <a:xfrm>
            <a:off x="15056586" y="3527409"/>
            <a:ext cx="707573" cy="703760"/>
            <a:chOff x="-26204800" y="3547050"/>
            <a:chExt cx="296975" cy="295375"/>
          </a:xfrm>
        </p:grpSpPr>
        <p:sp>
          <p:nvSpPr>
            <p:cNvPr id="5506" name="Google Shape;5506;p78"/>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7" name="Google Shape;5507;p78"/>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508" name="Google Shape;5508;p78"/>
          <p:cNvSpPr/>
          <p:nvPr/>
        </p:nvSpPr>
        <p:spPr>
          <a:xfrm>
            <a:off x="15122359" y="4426401"/>
            <a:ext cx="578019" cy="705667"/>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509" name="Google Shape;5509;p78"/>
          <p:cNvGrpSpPr/>
          <p:nvPr/>
        </p:nvGrpSpPr>
        <p:grpSpPr>
          <a:xfrm>
            <a:off x="12399095" y="5387365"/>
            <a:ext cx="690656" cy="705667"/>
            <a:chOff x="-24353875" y="3147725"/>
            <a:chExt cx="289875" cy="296175"/>
          </a:xfrm>
        </p:grpSpPr>
        <p:sp>
          <p:nvSpPr>
            <p:cNvPr id="5510" name="Google Shape;5510;p7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1" name="Google Shape;5511;p7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12" name="Google Shape;5512;p78"/>
          <p:cNvGrpSpPr/>
          <p:nvPr/>
        </p:nvGrpSpPr>
        <p:grpSpPr>
          <a:xfrm>
            <a:off x="12415059" y="6346181"/>
            <a:ext cx="658729" cy="703820"/>
            <a:chOff x="-24344425" y="3519475"/>
            <a:chExt cx="276475" cy="295400"/>
          </a:xfrm>
        </p:grpSpPr>
        <p:sp>
          <p:nvSpPr>
            <p:cNvPr id="5513" name="Google Shape;5513;p7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4" name="Google Shape;5514;p7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15" name="Google Shape;5515;p78"/>
          <p:cNvGrpSpPr/>
          <p:nvPr/>
        </p:nvGrpSpPr>
        <p:grpSpPr>
          <a:xfrm>
            <a:off x="12394420" y="7250020"/>
            <a:ext cx="700008" cy="696255"/>
            <a:chOff x="-24353075" y="3891250"/>
            <a:chExt cx="293800" cy="292225"/>
          </a:xfrm>
        </p:grpSpPr>
        <p:sp>
          <p:nvSpPr>
            <p:cNvPr id="5516" name="Google Shape;5516;p7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7" name="Google Shape;5517;p7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18" name="Google Shape;5518;p78"/>
          <p:cNvGrpSpPr/>
          <p:nvPr/>
        </p:nvGrpSpPr>
        <p:grpSpPr>
          <a:xfrm>
            <a:off x="15961361" y="6346627"/>
            <a:ext cx="707513" cy="702927"/>
            <a:chOff x="-22845575" y="3504075"/>
            <a:chExt cx="296950" cy="295025"/>
          </a:xfrm>
        </p:grpSpPr>
        <p:sp>
          <p:nvSpPr>
            <p:cNvPr id="5519" name="Google Shape;5519;p78"/>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0" name="Google Shape;5520;p78"/>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21" name="Google Shape;5521;p78"/>
          <p:cNvGrpSpPr/>
          <p:nvPr/>
        </p:nvGrpSpPr>
        <p:grpSpPr>
          <a:xfrm>
            <a:off x="11547724" y="2613922"/>
            <a:ext cx="598688" cy="703760"/>
            <a:chOff x="-27691025" y="3175300"/>
            <a:chExt cx="251275" cy="295375"/>
          </a:xfrm>
        </p:grpSpPr>
        <p:sp>
          <p:nvSpPr>
            <p:cNvPr id="5522" name="Google Shape;5522;p78"/>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3" name="Google Shape;5523;p78"/>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4" name="Google Shape;5524;p78"/>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5" name="Google Shape;5525;p78"/>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26" name="Google Shape;5526;p78"/>
          <p:cNvGrpSpPr/>
          <p:nvPr/>
        </p:nvGrpSpPr>
        <p:grpSpPr>
          <a:xfrm>
            <a:off x="11492358" y="3651275"/>
            <a:ext cx="709419" cy="456030"/>
            <a:chOff x="-27721750" y="3598250"/>
            <a:chExt cx="297750" cy="191400"/>
          </a:xfrm>
        </p:grpSpPr>
        <p:sp>
          <p:nvSpPr>
            <p:cNvPr id="5527" name="Google Shape;5527;p78"/>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8" name="Google Shape;5528;p78"/>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29" name="Google Shape;5529;p78"/>
          <p:cNvGrpSpPr/>
          <p:nvPr/>
        </p:nvGrpSpPr>
        <p:grpSpPr>
          <a:xfrm>
            <a:off x="11495157" y="4438367"/>
            <a:ext cx="703820" cy="681960"/>
            <a:chOff x="-27719400" y="3925600"/>
            <a:chExt cx="295400" cy="286225"/>
          </a:xfrm>
        </p:grpSpPr>
        <p:sp>
          <p:nvSpPr>
            <p:cNvPr id="5530" name="Google Shape;5530;p78"/>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1" name="Google Shape;5531;p78"/>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32" name="Google Shape;5532;p78"/>
          <p:cNvGrpSpPr/>
          <p:nvPr/>
        </p:nvGrpSpPr>
        <p:grpSpPr>
          <a:xfrm>
            <a:off x="15937701" y="2612045"/>
            <a:ext cx="707513" cy="707513"/>
            <a:chOff x="-25834600" y="3176875"/>
            <a:chExt cx="296950" cy="296950"/>
          </a:xfrm>
        </p:grpSpPr>
        <p:sp>
          <p:nvSpPr>
            <p:cNvPr id="5533" name="Google Shape;5533;p7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4" name="Google Shape;5534;p7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5" name="Google Shape;5535;p7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6" name="Google Shape;5536;p7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7" name="Google Shape;5537;p7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38" name="Google Shape;5538;p78"/>
          <p:cNvGrpSpPr/>
          <p:nvPr/>
        </p:nvGrpSpPr>
        <p:grpSpPr>
          <a:xfrm>
            <a:off x="15937701" y="3548049"/>
            <a:ext cx="707513" cy="662482"/>
            <a:chOff x="-25834600" y="3564375"/>
            <a:chExt cx="296950" cy="278050"/>
          </a:xfrm>
        </p:grpSpPr>
        <p:sp>
          <p:nvSpPr>
            <p:cNvPr id="5539" name="Google Shape;5539;p78"/>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0" name="Google Shape;5540;p78"/>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1" name="Google Shape;5541;p78"/>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2" name="Google Shape;5542;p78"/>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3" name="Google Shape;5543;p78"/>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4" name="Google Shape;5544;p78"/>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5" name="Google Shape;5545;p78"/>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6" name="Google Shape;5546;p78"/>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47" name="Google Shape;5547;p78"/>
          <p:cNvGrpSpPr/>
          <p:nvPr/>
        </p:nvGrpSpPr>
        <p:grpSpPr>
          <a:xfrm>
            <a:off x="15933949" y="4426752"/>
            <a:ext cx="715018" cy="705190"/>
            <a:chOff x="-25834600" y="3915850"/>
            <a:chExt cx="300100" cy="295975"/>
          </a:xfrm>
        </p:grpSpPr>
        <p:sp>
          <p:nvSpPr>
            <p:cNvPr id="5548" name="Google Shape;5548;p7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9" name="Google Shape;5549;p7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0" name="Google Shape;5550;p7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51" name="Google Shape;5551;p78"/>
          <p:cNvGrpSpPr/>
          <p:nvPr/>
        </p:nvGrpSpPr>
        <p:grpSpPr>
          <a:xfrm>
            <a:off x="13404804" y="5389212"/>
            <a:ext cx="457936" cy="701974"/>
            <a:chOff x="-23930925" y="3149300"/>
            <a:chExt cx="192200" cy="294625"/>
          </a:xfrm>
        </p:grpSpPr>
        <p:sp>
          <p:nvSpPr>
            <p:cNvPr id="5552" name="Google Shape;5552;p7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3" name="Google Shape;5553;p7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4" name="Google Shape;5554;p7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5" name="Google Shape;5555;p7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56" name="Google Shape;5556;p78"/>
          <p:cNvGrpSpPr/>
          <p:nvPr/>
        </p:nvGrpSpPr>
        <p:grpSpPr>
          <a:xfrm>
            <a:off x="13318465" y="6346181"/>
            <a:ext cx="630615" cy="703820"/>
            <a:chOff x="-23962425" y="3519475"/>
            <a:chExt cx="264675" cy="295400"/>
          </a:xfrm>
        </p:grpSpPr>
        <p:sp>
          <p:nvSpPr>
            <p:cNvPr id="5557" name="Google Shape;5557;p7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8" name="Google Shape;5558;p7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559" name="Google Shape;5559;p78"/>
          <p:cNvSpPr/>
          <p:nvPr/>
        </p:nvSpPr>
        <p:spPr>
          <a:xfrm>
            <a:off x="13259336" y="7253601"/>
            <a:ext cx="750698" cy="688869"/>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560" name="Google Shape;5560;p78"/>
          <p:cNvGrpSpPr/>
          <p:nvPr/>
        </p:nvGrpSpPr>
        <p:grpSpPr>
          <a:xfrm>
            <a:off x="16075816" y="7246268"/>
            <a:ext cx="478605" cy="703760"/>
            <a:chOff x="-22788075" y="3904625"/>
            <a:chExt cx="200875" cy="295375"/>
          </a:xfrm>
        </p:grpSpPr>
        <p:sp>
          <p:nvSpPr>
            <p:cNvPr id="5561" name="Google Shape;5561;p78"/>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2" name="Google Shape;5562;p78"/>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3" name="Google Shape;5563;p78"/>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4" name="Google Shape;5564;p78"/>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65" name="Google Shape;5565;p78"/>
          <p:cNvGrpSpPr/>
          <p:nvPr/>
        </p:nvGrpSpPr>
        <p:grpSpPr>
          <a:xfrm>
            <a:off x="12386412" y="2612998"/>
            <a:ext cx="709419" cy="705607"/>
            <a:chOff x="-27351575" y="3175300"/>
            <a:chExt cx="297750" cy="296150"/>
          </a:xfrm>
        </p:grpSpPr>
        <p:sp>
          <p:nvSpPr>
            <p:cNvPr id="5566" name="Google Shape;5566;p78"/>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7" name="Google Shape;5567;p78"/>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8" name="Google Shape;5568;p78"/>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9" name="Google Shape;5569;p78"/>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70" name="Google Shape;5570;p78"/>
          <p:cNvGrpSpPr/>
          <p:nvPr/>
        </p:nvGrpSpPr>
        <p:grpSpPr>
          <a:xfrm>
            <a:off x="12471828" y="3526218"/>
            <a:ext cx="538587" cy="706143"/>
            <a:chOff x="-27313750" y="3545275"/>
            <a:chExt cx="226050" cy="296375"/>
          </a:xfrm>
        </p:grpSpPr>
        <p:sp>
          <p:nvSpPr>
            <p:cNvPr id="5571" name="Google Shape;5571;p78"/>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2" name="Google Shape;5572;p78"/>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3" name="Google Shape;5573;p78"/>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74" name="Google Shape;5574;p78"/>
          <p:cNvGrpSpPr/>
          <p:nvPr/>
        </p:nvGrpSpPr>
        <p:grpSpPr>
          <a:xfrm>
            <a:off x="12386412" y="4422761"/>
            <a:ext cx="709419" cy="713172"/>
            <a:chOff x="-27351575" y="3915650"/>
            <a:chExt cx="297750" cy="299325"/>
          </a:xfrm>
        </p:grpSpPr>
        <p:sp>
          <p:nvSpPr>
            <p:cNvPr id="5575" name="Google Shape;5575;p78"/>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6" name="Google Shape;5576;p78"/>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77" name="Google Shape;5577;p78"/>
          <p:cNvGrpSpPr/>
          <p:nvPr/>
        </p:nvGrpSpPr>
        <p:grpSpPr>
          <a:xfrm>
            <a:off x="9761392" y="5387158"/>
            <a:ext cx="638120" cy="706084"/>
            <a:chOff x="-25445525" y="3175900"/>
            <a:chExt cx="267825" cy="296350"/>
          </a:xfrm>
        </p:grpSpPr>
        <p:sp>
          <p:nvSpPr>
            <p:cNvPr id="5578" name="Google Shape;5578;p7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9" name="Google Shape;5579;p7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0" name="Google Shape;5580;p7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81" name="Google Shape;5581;p78"/>
          <p:cNvGrpSpPr/>
          <p:nvPr/>
        </p:nvGrpSpPr>
        <p:grpSpPr>
          <a:xfrm>
            <a:off x="9724819" y="6367804"/>
            <a:ext cx="711266" cy="660576"/>
            <a:chOff x="-25465200" y="3565175"/>
            <a:chExt cx="298525" cy="277250"/>
          </a:xfrm>
        </p:grpSpPr>
        <p:sp>
          <p:nvSpPr>
            <p:cNvPr id="5582" name="Google Shape;5582;p7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3" name="Google Shape;5583;p7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84" name="Google Shape;5584;p78"/>
          <p:cNvGrpSpPr/>
          <p:nvPr/>
        </p:nvGrpSpPr>
        <p:grpSpPr>
          <a:xfrm>
            <a:off x="9723896" y="7246864"/>
            <a:ext cx="713112" cy="702569"/>
            <a:chOff x="-25465200" y="3916150"/>
            <a:chExt cx="299300" cy="294875"/>
          </a:xfrm>
        </p:grpSpPr>
        <p:sp>
          <p:nvSpPr>
            <p:cNvPr id="5585" name="Google Shape;5585;p7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6" name="Google Shape;5586;p7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87" name="Google Shape;5587;p78"/>
          <p:cNvGrpSpPr/>
          <p:nvPr/>
        </p:nvGrpSpPr>
        <p:grpSpPr>
          <a:xfrm>
            <a:off x="14178775" y="5387395"/>
            <a:ext cx="703760" cy="705607"/>
            <a:chOff x="-23615075" y="3148525"/>
            <a:chExt cx="295375" cy="296150"/>
          </a:xfrm>
        </p:grpSpPr>
        <p:sp>
          <p:nvSpPr>
            <p:cNvPr id="5588" name="Google Shape;5588;p7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9" name="Google Shape;5589;p7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0" name="Google Shape;5590;p7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1" name="Google Shape;5591;p7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592" name="Google Shape;5592;p78"/>
          <p:cNvSpPr/>
          <p:nvPr/>
        </p:nvSpPr>
        <p:spPr>
          <a:xfrm>
            <a:off x="14174968" y="6344114"/>
            <a:ext cx="713172" cy="707751"/>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593" name="Google Shape;5593;p78"/>
          <p:cNvGrpSpPr/>
          <p:nvPr/>
        </p:nvGrpSpPr>
        <p:grpSpPr>
          <a:xfrm>
            <a:off x="14177822" y="7265954"/>
            <a:ext cx="705667" cy="664388"/>
            <a:chOff x="-23615075" y="3906200"/>
            <a:chExt cx="296175" cy="278850"/>
          </a:xfrm>
        </p:grpSpPr>
        <p:sp>
          <p:nvSpPr>
            <p:cNvPr id="5594" name="Google Shape;5594;p7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5" name="Google Shape;5595;p7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6" name="Google Shape;5596;p7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597" name="Google Shape;5597;p78"/>
          <p:cNvSpPr/>
          <p:nvPr/>
        </p:nvSpPr>
        <p:spPr>
          <a:xfrm>
            <a:off x="12415487" y="8129889"/>
            <a:ext cx="703760" cy="701914"/>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598" name="Google Shape;5598;p78"/>
          <p:cNvGrpSpPr/>
          <p:nvPr/>
        </p:nvGrpSpPr>
        <p:grpSpPr>
          <a:xfrm>
            <a:off x="13275760" y="2613237"/>
            <a:ext cx="707513" cy="705130"/>
            <a:chOff x="-26980600" y="3175500"/>
            <a:chExt cx="296950" cy="295950"/>
          </a:xfrm>
        </p:grpSpPr>
        <p:sp>
          <p:nvSpPr>
            <p:cNvPr id="5599" name="Google Shape;5599;p7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0" name="Google Shape;5600;p7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1" name="Google Shape;5601;p7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02" name="Google Shape;5602;p78"/>
          <p:cNvSpPr/>
          <p:nvPr/>
        </p:nvSpPr>
        <p:spPr>
          <a:xfrm>
            <a:off x="13320894" y="3527278"/>
            <a:ext cx="619297" cy="70382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03" name="Google Shape;5603;p78"/>
          <p:cNvGrpSpPr/>
          <p:nvPr/>
        </p:nvGrpSpPr>
        <p:grpSpPr>
          <a:xfrm>
            <a:off x="13276713" y="4490308"/>
            <a:ext cx="705607" cy="578078"/>
            <a:chOff x="-26981375" y="3951875"/>
            <a:chExt cx="296150" cy="242625"/>
          </a:xfrm>
        </p:grpSpPr>
        <p:sp>
          <p:nvSpPr>
            <p:cNvPr id="5604" name="Google Shape;5604;p7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5" name="Google Shape;5605;p7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6" name="Google Shape;5606;p7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07" name="Google Shape;5607;p78"/>
          <p:cNvGrpSpPr/>
          <p:nvPr/>
        </p:nvGrpSpPr>
        <p:grpSpPr>
          <a:xfrm>
            <a:off x="10606798" y="5385490"/>
            <a:ext cx="703820" cy="709419"/>
            <a:chOff x="-25094250" y="3176075"/>
            <a:chExt cx="295400" cy="297750"/>
          </a:xfrm>
        </p:grpSpPr>
        <p:sp>
          <p:nvSpPr>
            <p:cNvPr id="5608" name="Google Shape;5608;p7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9" name="Google Shape;5609;p7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0" name="Google Shape;5610;p7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11" name="Google Shape;5611;p78"/>
          <p:cNvGrpSpPr/>
          <p:nvPr/>
        </p:nvGrpSpPr>
        <p:grpSpPr>
          <a:xfrm>
            <a:off x="10606798" y="6346211"/>
            <a:ext cx="703820" cy="703760"/>
            <a:chOff x="-25094250" y="3547050"/>
            <a:chExt cx="295400" cy="295375"/>
          </a:xfrm>
        </p:grpSpPr>
        <p:sp>
          <p:nvSpPr>
            <p:cNvPr id="5612" name="Google Shape;5612;p7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3" name="Google Shape;5613;p7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4" name="Google Shape;5614;p7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5" name="Google Shape;5615;p7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6" name="Google Shape;5616;p7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17" name="Google Shape;5617;p78"/>
          <p:cNvSpPr/>
          <p:nvPr/>
        </p:nvSpPr>
        <p:spPr>
          <a:xfrm>
            <a:off x="10606830" y="7356171"/>
            <a:ext cx="705667" cy="483727"/>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18" name="Google Shape;5618;p78"/>
          <p:cNvGrpSpPr/>
          <p:nvPr/>
        </p:nvGrpSpPr>
        <p:grpSpPr>
          <a:xfrm>
            <a:off x="15070953" y="5387395"/>
            <a:ext cx="705607" cy="705607"/>
            <a:chOff x="-23245675" y="3148525"/>
            <a:chExt cx="296150" cy="296150"/>
          </a:xfrm>
        </p:grpSpPr>
        <p:sp>
          <p:nvSpPr>
            <p:cNvPr id="5619" name="Google Shape;5619;p7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0" name="Google Shape;5620;p7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1" name="Google Shape;5621;p7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22" name="Google Shape;5622;p78"/>
          <p:cNvSpPr/>
          <p:nvPr/>
        </p:nvSpPr>
        <p:spPr>
          <a:xfrm>
            <a:off x="15155316" y="6346080"/>
            <a:ext cx="538646" cy="70382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23" name="Google Shape;5623;p78"/>
          <p:cNvGrpSpPr/>
          <p:nvPr/>
        </p:nvGrpSpPr>
        <p:grpSpPr>
          <a:xfrm>
            <a:off x="15071876" y="7245344"/>
            <a:ext cx="703760" cy="705607"/>
            <a:chOff x="-23244900" y="3888100"/>
            <a:chExt cx="295375" cy="296150"/>
          </a:xfrm>
        </p:grpSpPr>
        <p:sp>
          <p:nvSpPr>
            <p:cNvPr id="5624" name="Google Shape;5624;p7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5" name="Google Shape;5625;p7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6" name="Google Shape;5626;p7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7" name="Google Shape;5627;p7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8" name="Google Shape;5628;p7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9" name="Google Shape;5629;p7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0" name="Google Shape;5630;p7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1" name="Google Shape;5631;p7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2" name="Google Shape;5632;p7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3" name="Google Shape;5633;p7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4" name="Google Shape;5634;p7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35" name="Google Shape;5635;p78"/>
          <p:cNvSpPr/>
          <p:nvPr/>
        </p:nvSpPr>
        <p:spPr>
          <a:xfrm>
            <a:off x="13224403" y="8127076"/>
            <a:ext cx="707573" cy="707513"/>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6" name="Google Shape;5636;p78"/>
          <p:cNvSpPr txBox="1"/>
          <p:nvPr/>
        </p:nvSpPr>
        <p:spPr>
          <a:xfrm>
            <a:off x="1699350" y="1444184"/>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Educational Icons</a:t>
            </a:r>
            <a:endParaRPr sz="4800">
              <a:solidFill>
                <a:srgbClr val="FFFFFF"/>
              </a:solidFill>
            </a:endParaRPr>
          </a:p>
        </p:txBody>
      </p:sp>
      <p:sp>
        <p:nvSpPr>
          <p:cNvPr id="5637" name="Google Shape;5637;p78"/>
          <p:cNvSpPr txBox="1"/>
          <p:nvPr/>
        </p:nvSpPr>
        <p:spPr>
          <a:xfrm>
            <a:off x="9716800" y="1444184"/>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Medical Icons</a:t>
            </a:r>
            <a:endParaRPr sz="48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41" name="Shape 5641"/>
        <p:cNvGrpSpPr/>
        <p:nvPr/>
      </p:nvGrpSpPr>
      <p:grpSpPr>
        <a:xfrm>
          <a:off x="0" y="0"/>
          <a:ext cx="0" cy="0"/>
          <a:chOff x="0" y="0"/>
          <a:chExt cx="0" cy="0"/>
        </a:xfrm>
      </p:grpSpPr>
      <p:sp>
        <p:nvSpPr>
          <p:cNvPr id="5642" name="Google Shape;5642;p79"/>
          <p:cNvSpPr/>
          <p:nvPr/>
        </p:nvSpPr>
        <p:spPr>
          <a:xfrm>
            <a:off x="1699757" y="2760899"/>
            <a:ext cx="734521" cy="732728"/>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43" name="Google Shape;5643;p79"/>
          <p:cNvGrpSpPr/>
          <p:nvPr/>
        </p:nvGrpSpPr>
        <p:grpSpPr>
          <a:xfrm>
            <a:off x="1700009" y="3646037"/>
            <a:ext cx="734521" cy="734521"/>
            <a:chOff x="-65145700" y="3727425"/>
            <a:chExt cx="317425" cy="317425"/>
          </a:xfrm>
        </p:grpSpPr>
        <p:sp>
          <p:nvSpPr>
            <p:cNvPr id="5644" name="Google Shape;5644;p7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5" name="Google Shape;5645;p7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46" name="Google Shape;5646;p79"/>
          <p:cNvGrpSpPr/>
          <p:nvPr/>
        </p:nvGrpSpPr>
        <p:grpSpPr>
          <a:xfrm>
            <a:off x="1706401" y="4503865"/>
            <a:ext cx="721737" cy="734521"/>
            <a:chOff x="-65144125" y="4094450"/>
            <a:chExt cx="311900" cy="317425"/>
          </a:xfrm>
        </p:grpSpPr>
        <p:sp>
          <p:nvSpPr>
            <p:cNvPr id="5647" name="Google Shape;5647;p7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8" name="Google Shape;5648;p7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9" name="Google Shape;5649;p7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50" name="Google Shape;5650;p79"/>
          <p:cNvSpPr/>
          <p:nvPr/>
        </p:nvSpPr>
        <p:spPr>
          <a:xfrm>
            <a:off x="6114858" y="2758151"/>
            <a:ext cx="738166" cy="738224"/>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51" name="Google Shape;5651;p79"/>
          <p:cNvGrpSpPr/>
          <p:nvPr/>
        </p:nvGrpSpPr>
        <p:grpSpPr>
          <a:xfrm>
            <a:off x="6113540" y="3645256"/>
            <a:ext cx="741290" cy="736083"/>
            <a:chOff x="-63250675" y="3744075"/>
            <a:chExt cx="320350" cy="318100"/>
          </a:xfrm>
        </p:grpSpPr>
        <p:sp>
          <p:nvSpPr>
            <p:cNvPr id="5652" name="Google Shape;5652;p7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3" name="Google Shape;5653;p7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4" name="Google Shape;5654;p7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55" name="Google Shape;5655;p79"/>
          <p:cNvGrpSpPr/>
          <p:nvPr/>
        </p:nvGrpSpPr>
        <p:grpSpPr>
          <a:xfrm>
            <a:off x="6116924" y="4503866"/>
            <a:ext cx="734521" cy="734521"/>
            <a:chOff x="-63250675" y="4110200"/>
            <a:chExt cx="317425" cy="317425"/>
          </a:xfrm>
        </p:grpSpPr>
        <p:sp>
          <p:nvSpPr>
            <p:cNvPr id="5656" name="Google Shape;5656;p7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7" name="Google Shape;5657;p7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8" name="Google Shape;5658;p7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9" name="Google Shape;5659;p7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0" name="Google Shape;5660;p7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1" name="Google Shape;5661;p7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2" name="Google Shape;5662;p7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3" name="Google Shape;5663;p7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4" name="Google Shape;5664;p7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65" name="Google Shape;5665;p79"/>
          <p:cNvGrpSpPr/>
          <p:nvPr/>
        </p:nvGrpSpPr>
        <p:grpSpPr>
          <a:xfrm>
            <a:off x="3475017" y="5498056"/>
            <a:ext cx="718150" cy="717687"/>
            <a:chOff x="-61351725" y="3372400"/>
            <a:chExt cx="310350" cy="310150"/>
          </a:xfrm>
        </p:grpSpPr>
        <p:sp>
          <p:nvSpPr>
            <p:cNvPr id="5666" name="Google Shape;5666;p7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7" name="Google Shape;5667;p7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8" name="Google Shape;5668;p7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69" name="Google Shape;5669;p79"/>
          <p:cNvGrpSpPr/>
          <p:nvPr/>
        </p:nvGrpSpPr>
        <p:grpSpPr>
          <a:xfrm>
            <a:off x="3467728" y="6424169"/>
            <a:ext cx="732728" cy="667068"/>
            <a:chOff x="-61354875" y="3751050"/>
            <a:chExt cx="316650" cy="288275"/>
          </a:xfrm>
        </p:grpSpPr>
        <p:sp>
          <p:nvSpPr>
            <p:cNvPr id="5670" name="Google Shape;5670;p7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1" name="Google Shape;5671;p7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2" name="Google Shape;5672;p7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73" name="Google Shape;5673;p79"/>
          <p:cNvGrpSpPr/>
          <p:nvPr/>
        </p:nvGrpSpPr>
        <p:grpSpPr>
          <a:xfrm>
            <a:off x="3467728" y="7307447"/>
            <a:ext cx="732728" cy="734579"/>
            <a:chOff x="-61354875" y="4101525"/>
            <a:chExt cx="316650" cy="317450"/>
          </a:xfrm>
        </p:grpSpPr>
        <p:sp>
          <p:nvSpPr>
            <p:cNvPr id="5674" name="Google Shape;5674;p7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5" name="Google Shape;5675;p7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76" name="Google Shape;5676;p79"/>
          <p:cNvGrpSpPr/>
          <p:nvPr/>
        </p:nvGrpSpPr>
        <p:grpSpPr>
          <a:xfrm>
            <a:off x="7900598" y="5491200"/>
            <a:ext cx="736315" cy="731398"/>
            <a:chOff x="-59470075" y="3308975"/>
            <a:chExt cx="318200" cy="316075"/>
          </a:xfrm>
        </p:grpSpPr>
        <p:sp>
          <p:nvSpPr>
            <p:cNvPr id="5677" name="Google Shape;5677;p7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8" name="Google Shape;5678;p7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9" name="Google Shape;5679;p7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0" name="Google Shape;5680;p7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1" name="Google Shape;5681;p7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2" name="Google Shape;5682;p7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3" name="Google Shape;5683;p7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4" name="Google Shape;5684;p7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5" name="Google Shape;5685;p7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86" name="Google Shape;5686;p79"/>
          <p:cNvGrpSpPr/>
          <p:nvPr/>
        </p:nvGrpSpPr>
        <p:grpSpPr>
          <a:xfrm>
            <a:off x="2591458" y="2762610"/>
            <a:ext cx="734521" cy="729373"/>
            <a:chOff x="-64781025" y="3361050"/>
            <a:chExt cx="317425" cy="315200"/>
          </a:xfrm>
        </p:grpSpPr>
        <p:sp>
          <p:nvSpPr>
            <p:cNvPr id="5687" name="Google Shape;5687;p7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8" name="Google Shape;5688;p7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9" name="Google Shape;5689;p7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0" name="Google Shape;5690;p7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91" name="Google Shape;5691;p79"/>
          <p:cNvSpPr/>
          <p:nvPr/>
        </p:nvSpPr>
        <p:spPr>
          <a:xfrm>
            <a:off x="2591209" y="3647822"/>
            <a:ext cx="734521" cy="730877"/>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2" name="Google Shape;5692;p79"/>
          <p:cNvSpPr/>
          <p:nvPr/>
        </p:nvSpPr>
        <p:spPr>
          <a:xfrm>
            <a:off x="2645877" y="4503825"/>
            <a:ext cx="625185" cy="73452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3" name="Google Shape;5693;p79"/>
          <p:cNvSpPr/>
          <p:nvPr/>
        </p:nvSpPr>
        <p:spPr>
          <a:xfrm>
            <a:off x="7016445" y="2841108"/>
            <a:ext cx="732670" cy="572310"/>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94" name="Google Shape;5694;p79"/>
          <p:cNvGrpSpPr/>
          <p:nvPr/>
        </p:nvGrpSpPr>
        <p:grpSpPr>
          <a:xfrm>
            <a:off x="7000258" y="3645487"/>
            <a:ext cx="765529" cy="735621"/>
            <a:chOff x="-62890750" y="3747425"/>
            <a:chExt cx="330825" cy="317900"/>
          </a:xfrm>
        </p:grpSpPr>
        <p:sp>
          <p:nvSpPr>
            <p:cNvPr id="5695" name="Google Shape;5695;p7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6" name="Google Shape;5696;p7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7" name="Google Shape;5697;p7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8" name="Google Shape;5698;p7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9" name="Google Shape;5699;p7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0" name="Google Shape;5700;p7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1" name="Google Shape;5701;p7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2" name="Google Shape;5702;p7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3" name="Google Shape;5703;p7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4" name="Google Shape;5704;p7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5" name="Google Shape;5705;p7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6" name="Google Shape;5706;p7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7" name="Google Shape;5707;p7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8" name="Google Shape;5708;p7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09" name="Google Shape;5709;p79"/>
          <p:cNvGrpSpPr/>
          <p:nvPr/>
        </p:nvGrpSpPr>
        <p:grpSpPr>
          <a:xfrm>
            <a:off x="7015762" y="4504762"/>
            <a:ext cx="734521" cy="732728"/>
            <a:chOff x="-62884425" y="4111775"/>
            <a:chExt cx="317425" cy="316650"/>
          </a:xfrm>
        </p:grpSpPr>
        <p:sp>
          <p:nvSpPr>
            <p:cNvPr id="5710" name="Google Shape;5710;p7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1" name="Google Shape;5711;p7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12" name="Google Shape;5712;p79"/>
          <p:cNvGrpSpPr/>
          <p:nvPr/>
        </p:nvGrpSpPr>
        <p:grpSpPr>
          <a:xfrm>
            <a:off x="4361029" y="5496899"/>
            <a:ext cx="730877" cy="720001"/>
            <a:chOff x="-60991775" y="3376900"/>
            <a:chExt cx="315850" cy="311150"/>
          </a:xfrm>
        </p:grpSpPr>
        <p:sp>
          <p:nvSpPr>
            <p:cNvPr id="5713" name="Google Shape;5713;p7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4" name="Google Shape;5714;p7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5" name="Google Shape;5715;p7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16" name="Google Shape;5716;p79"/>
          <p:cNvGrpSpPr/>
          <p:nvPr/>
        </p:nvGrpSpPr>
        <p:grpSpPr>
          <a:xfrm>
            <a:off x="4360104" y="6398628"/>
            <a:ext cx="732728" cy="718150"/>
            <a:chOff x="-60988625" y="3740800"/>
            <a:chExt cx="316650" cy="310350"/>
          </a:xfrm>
        </p:grpSpPr>
        <p:sp>
          <p:nvSpPr>
            <p:cNvPr id="5717" name="Google Shape;5717;p7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8" name="Google Shape;5718;p7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9" name="Google Shape;5719;p7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20" name="Google Shape;5720;p79"/>
          <p:cNvGrpSpPr/>
          <p:nvPr/>
        </p:nvGrpSpPr>
        <p:grpSpPr>
          <a:xfrm>
            <a:off x="4360104" y="7309530"/>
            <a:ext cx="732728" cy="730414"/>
            <a:chOff x="-60987850" y="4100950"/>
            <a:chExt cx="316650" cy="315650"/>
          </a:xfrm>
        </p:grpSpPr>
        <p:sp>
          <p:nvSpPr>
            <p:cNvPr id="5721" name="Google Shape;5721;p7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2" name="Google Shape;5722;p7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3" name="Google Shape;5723;p7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4" name="Google Shape;5724;p7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5" name="Google Shape;5725;p7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26" name="Google Shape;5726;p79"/>
          <p:cNvGrpSpPr/>
          <p:nvPr/>
        </p:nvGrpSpPr>
        <p:grpSpPr>
          <a:xfrm>
            <a:off x="7899672" y="6400450"/>
            <a:ext cx="738166" cy="714505"/>
            <a:chOff x="-59447250" y="3706150"/>
            <a:chExt cx="319000" cy="308775"/>
          </a:xfrm>
        </p:grpSpPr>
        <p:sp>
          <p:nvSpPr>
            <p:cNvPr id="5727" name="Google Shape;5727;p7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8" name="Google Shape;5728;p7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9" name="Google Shape;5729;p7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0" name="Google Shape;5730;p7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31" name="Google Shape;5731;p79"/>
          <p:cNvGrpSpPr/>
          <p:nvPr/>
        </p:nvGrpSpPr>
        <p:grpSpPr>
          <a:xfrm>
            <a:off x="3477128" y="2763072"/>
            <a:ext cx="736373" cy="728447"/>
            <a:chOff x="-64406125" y="3362225"/>
            <a:chExt cx="318225" cy="314800"/>
          </a:xfrm>
        </p:grpSpPr>
        <p:sp>
          <p:nvSpPr>
            <p:cNvPr id="5732" name="Google Shape;5732;p7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3" name="Google Shape;5733;p7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734" name="Google Shape;5734;p79"/>
          <p:cNvSpPr/>
          <p:nvPr/>
        </p:nvSpPr>
        <p:spPr>
          <a:xfrm>
            <a:off x="3603542" y="3646000"/>
            <a:ext cx="483047" cy="73452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735" name="Google Shape;5735;p79"/>
          <p:cNvGrpSpPr/>
          <p:nvPr/>
        </p:nvGrpSpPr>
        <p:grpSpPr>
          <a:xfrm>
            <a:off x="3478054" y="4504762"/>
            <a:ext cx="734521" cy="732728"/>
            <a:chOff x="-64410850" y="4094450"/>
            <a:chExt cx="317425" cy="316650"/>
          </a:xfrm>
        </p:grpSpPr>
        <p:sp>
          <p:nvSpPr>
            <p:cNvPr id="5736" name="Google Shape;5736;p7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7" name="Google Shape;5737;p7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8" name="Google Shape;5738;p7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739" name="Google Shape;5739;p79"/>
          <p:cNvSpPr/>
          <p:nvPr/>
        </p:nvSpPr>
        <p:spPr>
          <a:xfrm>
            <a:off x="7966494" y="2759800"/>
            <a:ext cx="639763" cy="734926"/>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740" name="Google Shape;5740;p79"/>
          <p:cNvGrpSpPr/>
          <p:nvPr/>
        </p:nvGrpSpPr>
        <p:grpSpPr>
          <a:xfrm>
            <a:off x="7921149" y="3644909"/>
            <a:ext cx="730935" cy="736778"/>
            <a:chOff x="-62516625" y="3743175"/>
            <a:chExt cx="315875" cy="318400"/>
          </a:xfrm>
        </p:grpSpPr>
        <p:sp>
          <p:nvSpPr>
            <p:cNvPr id="5741" name="Google Shape;5741;p7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2" name="Google Shape;5742;p7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43" name="Google Shape;5743;p79"/>
          <p:cNvGrpSpPr/>
          <p:nvPr/>
        </p:nvGrpSpPr>
        <p:grpSpPr>
          <a:xfrm>
            <a:off x="7934831" y="4544852"/>
            <a:ext cx="703572" cy="652548"/>
            <a:chOff x="-62511900" y="4129100"/>
            <a:chExt cx="304050" cy="282000"/>
          </a:xfrm>
        </p:grpSpPr>
        <p:sp>
          <p:nvSpPr>
            <p:cNvPr id="5744" name="Google Shape;5744;p7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5" name="Google Shape;5745;p7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6" name="Google Shape;5746;p7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7" name="Google Shape;5747;p7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8" name="Google Shape;5748;p7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49" name="Google Shape;5749;p79"/>
          <p:cNvGrpSpPr/>
          <p:nvPr/>
        </p:nvGrpSpPr>
        <p:grpSpPr>
          <a:xfrm>
            <a:off x="5291074" y="5489639"/>
            <a:ext cx="621540" cy="734521"/>
            <a:chOff x="-60597975" y="3367475"/>
            <a:chExt cx="268600" cy="317425"/>
          </a:xfrm>
        </p:grpSpPr>
        <p:sp>
          <p:nvSpPr>
            <p:cNvPr id="5750" name="Google Shape;5750;p7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1" name="Google Shape;5751;p7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2" name="Google Shape;5752;p7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3" name="Google Shape;5753;p7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4" name="Google Shape;5754;p7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755" name="Google Shape;5755;p79"/>
          <p:cNvSpPr/>
          <p:nvPr/>
        </p:nvSpPr>
        <p:spPr>
          <a:xfrm>
            <a:off x="5232528" y="6392661"/>
            <a:ext cx="738166" cy="730009"/>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756" name="Google Shape;5756;p79"/>
          <p:cNvGrpSpPr/>
          <p:nvPr/>
        </p:nvGrpSpPr>
        <p:grpSpPr>
          <a:xfrm>
            <a:off x="5235480" y="7412272"/>
            <a:ext cx="732728" cy="524931"/>
            <a:chOff x="-60621600" y="4145650"/>
            <a:chExt cx="316650" cy="226850"/>
          </a:xfrm>
        </p:grpSpPr>
        <p:sp>
          <p:nvSpPr>
            <p:cNvPr id="5757" name="Google Shape;5757;p7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8" name="Google Shape;5758;p7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9" name="Google Shape;5759;p7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60" name="Google Shape;5760;p79"/>
          <p:cNvGrpSpPr/>
          <p:nvPr/>
        </p:nvGrpSpPr>
        <p:grpSpPr>
          <a:xfrm>
            <a:off x="7908784" y="7309270"/>
            <a:ext cx="719943" cy="730935"/>
            <a:chOff x="-59400775" y="4084200"/>
            <a:chExt cx="311125" cy="315875"/>
          </a:xfrm>
        </p:grpSpPr>
        <p:sp>
          <p:nvSpPr>
            <p:cNvPr id="5761" name="Google Shape;5761;p7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2" name="Google Shape;5762;p7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3" name="Google Shape;5763;p7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4" name="Google Shape;5764;p7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5" name="Google Shape;5765;p7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6" name="Google Shape;5766;p7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67" name="Google Shape;5767;p79"/>
          <p:cNvGrpSpPr/>
          <p:nvPr/>
        </p:nvGrpSpPr>
        <p:grpSpPr>
          <a:xfrm>
            <a:off x="4356972" y="2760932"/>
            <a:ext cx="730877" cy="732728"/>
            <a:chOff x="-64044600" y="3360375"/>
            <a:chExt cx="315850" cy="316650"/>
          </a:xfrm>
        </p:grpSpPr>
        <p:sp>
          <p:nvSpPr>
            <p:cNvPr id="5768" name="Google Shape;5768;p7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9" name="Google Shape;5769;p7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0" name="Google Shape;5770;p7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71" name="Google Shape;5771;p79"/>
          <p:cNvGrpSpPr/>
          <p:nvPr/>
        </p:nvGrpSpPr>
        <p:grpSpPr>
          <a:xfrm>
            <a:off x="4409818" y="3646037"/>
            <a:ext cx="625185" cy="734521"/>
            <a:chOff x="-64022550" y="3727425"/>
            <a:chExt cx="270175" cy="317425"/>
          </a:xfrm>
        </p:grpSpPr>
        <p:sp>
          <p:nvSpPr>
            <p:cNvPr id="5772" name="Google Shape;5772;p7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3" name="Google Shape;5773;p7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4" name="Google Shape;5774;p7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75" name="Google Shape;5775;p79"/>
          <p:cNvGrpSpPr/>
          <p:nvPr/>
        </p:nvGrpSpPr>
        <p:grpSpPr>
          <a:xfrm>
            <a:off x="4458093" y="4503837"/>
            <a:ext cx="528633" cy="734579"/>
            <a:chOff x="-64001300" y="4093650"/>
            <a:chExt cx="228450" cy="317450"/>
          </a:xfrm>
        </p:grpSpPr>
        <p:sp>
          <p:nvSpPr>
            <p:cNvPr id="5776" name="Google Shape;5776;p7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7" name="Google Shape;5777;p7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8" name="Google Shape;5778;p7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9" name="Google Shape;5779;p7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80" name="Google Shape;5780;p79"/>
          <p:cNvGrpSpPr/>
          <p:nvPr/>
        </p:nvGrpSpPr>
        <p:grpSpPr>
          <a:xfrm>
            <a:off x="1696102" y="5490420"/>
            <a:ext cx="719943" cy="732960"/>
            <a:chOff x="-62148800" y="3377700"/>
            <a:chExt cx="311125" cy="316750"/>
          </a:xfrm>
        </p:grpSpPr>
        <p:sp>
          <p:nvSpPr>
            <p:cNvPr id="5781" name="Google Shape;5781;p7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2" name="Google Shape;5782;p7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83" name="Google Shape;5783;p79"/>
          <p:cNvGrpSpPr/>
          <p:nvPr/>
        </p:nvGrpSpPr>
        <p:grpSpPr>
          <a:xfrm>
            <a:off x="1687916" y="6390413"/>
            <a:ext cx="736315" cy="734579"/>
            <a:chOff x="-62154300" y="3743950"/>
            <a:chExt cx="318200" cy="317450"/>
          </a:xfrm>
        </p:grpSpPr>
        <p:sp>
          <p:nvSpPr>
            <p:cNvPr id="5784" name="Google Shape;5784;p7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5" name="Google Shape;5785;p7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86" name="Google Shape;5786;p79"/>
          <p:cNvGrpSpPr/>
          <p:nvPr/>
        </p:nvGrpSpPr>
        <p:grpSpPr>
          <a:xfrm>
            <a:off x="1687887" y="7308373"/>
            <a:ext cx="736373" cy="732728"/>
            <a:chOff x="-62151950" y="4111775"/>
            <a:chExt cx="318225" cy="316650"/>
          </a:xfrm>
        </p:grpSpPr>
        <p:sp>
          <p:nvSpPr>
            <p:cNvPr id="5787" name="Google Shape;5787;p7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8" name="Google Shape;5788;p7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9" name="Google Shape;5789;p7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0" name="Google Shape;5790;p7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91" name="Google Shape;5791;p79"/>
          <p:cNvGrpSpPr/>
          <p:nvPr/>
        </p:nvGrpSpPr>
        <p:grpSpPr>
          <a:xfrm>
            <a:off x="6125137" y="5489465"/>
            <a:ext cx="736315" cy="734869"/>
            <a:chOff x="-60254550" y="3367325"/>
            <a:chExt cx="318200" cy="317575"/>
          </a:xfrm>
        </p:grpSpPr>
        <p:sp>
          <p:nvSpPr>
            <p:cNvPr id="5792" name="Google Shape;5792;p7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3" name="Google Shape;5793;p7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4" name="Google Shape;5794;p7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5" name="Google Shape;5795;p7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96" name="Google Shape;5796;p79"/>
          <p:cNvGrpSpPr/>
          <p:nvPr/>
        </p:nvGrpSpPr>
        <p:grpSpPr>
          <a:xfrm>
            <a:off x="6126930" y="6391454"/>
            <a:ext cx="732728" cy="732497"/>
            <a:chOff x="-60255350" y="3733825"/>
            <a:chExt cx="316650" cy="316550"/>
          </a:xfrm>
        </p:grpSpPr>
        <p:sp>
          <p:nvSpPr>
            <p:cNvPr id="5797" name="Google Shape;5797;p7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8" name="Google Shape;5798;p7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9" name="Google Shape;5799;p7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0" name="Google Shape;5800;p7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1" name="Google Shape;5801;p7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2" name="Google Shape;5802;p7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3" name="Google Shape;5803;p7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04" name="Google Shape;5804;p79"/>
          <p:cNvGrpSpPr/>
          <p:nvPr/>
        </p:nvGrpSpPr>
        <p:grpSpPr>
          <a:xfrm>
            <a:off x="6182524" y="7309270"/>
            <a:ext cx="621540" cy="730935"/>
            <a:chOff x="-60232500" y="4101525"/>
            <a:chExt cx="268600" cy="315875"/>
          </a:xfrm>
        </p:grpSpPr>
        <p:sp>
          <p:nvSpPr>
            <p:cNvPr id="5805" name="Google Shape;5805;p7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6" name="Google Shape;5806;p7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807" name="Google Shape;5807;p79"/>
          <p:cNvSpPr/>
          <p:nvPr/>
        </p:nvSpPr>
        <p:spPr>
          <a:xfrm>
            <a:off x="4358073" y="8247138"/>
            <a:ext cx="732670" cy="734579"/>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08" name="Google Shape;5808;p79"/>
          <p:cNvGrpSpPr/>
          <p:nvPr/>
        </p:nvGrpSpPr>
        <p:grpSpPr>
          <a:xfrm>
            <a:off x="5248525" y="2760932"/>
            <a:ext cx="736373" cy="732728"/>
            <a:chOff x="-63679950" y="3360375"/>
            <a:chExt cx="318225" cy="316650"/>
          </a:xfrm>
        </p:grpSpPr>
        <p:sp>
          <p:nvSpPr>
            <p:cNvPr id="5809" name="Google Shape;5809;p7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0" name="Google Shape;5810;p7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1" name="Google Shape;5811;p7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2" name="Google Shape;5812;p7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813" name="Google Shape;5813;p79"/>
          <p:cNvSpPr/>
          <p:nvPr/>
        </p:nvSpPr>
        <p:spPr>
          <a:xfrm>
            <a:off x="5246457" y="3645537"/>
            <a:ext cx="740017" cy="735447"/>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14" name="Google Shape;5814;p79"/>
          <p:cNvGrpSpPr/>
          <p:nvPr/>
        </p:nvGrpSpPr>
        <p:grpSpPr>
          <a:xfrm>
            <a:off x="5245777" y="4503605"/>
            <a:ext cx="741868" cy="735042"/>
            <a:chOff x="-63679950" y="4093450"/>
            <a:chExt cx="320600" cy="317650"/>
          </a:xfrm>
        </p:grpSpPr>
        <p:sp>
          <p:nvSpPr>
            <p:cNvPr id="5815" name="Google Shape;5815;p7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6" name="Google Shape;5816;p7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7" name="Google Shape;5817;p7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18" name="Google Shape;5818;p79"/>
          <p:cNvGrpSpPr/>
          <p:nvPr/>
        </p:nvGrpSpPr>
        <p:grpSpPr>
          <a:xfrm>
            <a:off x="2566012" y="5489610"/>
            <a:ext cx="732728" cy="734579"/>
            <a:chOff x="-61784125" y="3377700"/>
            <a:chExt cx="316650" cy="317450"/>
          </a:xfrm>
        </p:grpSpPr>
        <p:sp>
          <p:nvSpPr>
            <p:cNvPr id="5819" name="Google Shape;5819;p7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0" name="Google Shape;5820;p7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1" name="Google Shape;5821;p7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2" name="Google Shape;5822;p7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3" name="Google Shape;5823;p7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4" name="Google Shape;5824;p7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5" name="Google Shape;5825;p7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26" name="Google Shape;5826;p79"/>
          <p:cNvGrpSpPr/>
          <p:nvPr/>
        </p:nvGrpSpPr>
        <p:grpSpPr>
          <a:xfrm>
            <a:off x="2566012" y="6390413"/>
            <a:ext cx="732728" cy="734579"/>
            <a:chOff x="-61783350" y="3743950"/>
            <a:chExt cx="316650" cy="317450"/>
          </a:xfrm>
        </p:grpSpPr>
        <p:sp>
          <p:nvSpPr>
            <p:cNvPr id="5827" name="Google Shape;5827;p7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8" name="Google Shape;5828;p7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829" name="Google Shape;5829;p79"/>
          <p:cNvSpPr/>
          <p:nvPr/>
        </p:nvSpPr>
        <p:spPr>
          <a:xfrm>
            <a:off x="2565774" y="7308015"/>
            <a:ext cx="732728" cy="733364"/>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0" name="Google Shape;5830;p79"/>
          <p:cNvSpPr/>
          <p:nvPr/>
        </p:nvSpPr>
        <p:spPr>
          <a:xfrm>
            <a:off x="7011378" y="5509304"/>
            <a:ext cx="732728" cy="695126"/>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1" name="Google Shape;5831;p79"/>
          <p:cNvSpPr/>
          <p:nvPr/>
        </p:nvSpPr>
        <p:spPr>
          <a:xfrm>
            <a:off x="7009556" y="6470585"/>
            <a:ext cx="736373" cy="57416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832" name="Google Shape;5832;p79"/>
          <p:cNvGrpSpPr/>
          <p:nvPr/>
        </p:nvGrpSpPr>
        <p:grpSpPr>
          <a:xfrm>
            <a:off x="7008861" y="7310080"/>
            <a:ext cx="738224" cy="729315"/>
            <a:chOff x="-59869425" y="4102225"/>
            <a:chExt cx="319025" cy="315175"/>
          </a:xfrm>
        </p:grpSpPr>
        <p:sp>
          <p:nvSpPr>
            <p:cNvPr id="5833" name="Google Shape;5833;p7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4" name="Google Shape;5834;p7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5" name="Google Shape;5835;p7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6" name="Google Shape;5836;p7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37" name="Google Shape;5837;p79"/>
          <p:cNvGrpSpPr/>
          <p:nvPr/>
        </p:nvGrpSpPr>
        <p:grpSpPr>
          <a:xfrm>
            <a:off x="5246467" y="8247723"/>
            <a:ext cx="732728" cy="730935"/>
            <a:chOff x="-59029025" y="3711650"/>
            <a:chExt cx="316650" cy="315875"/>
          </a:xfrm>
        </p:grpSpPr>
        <p:sp>
          <p:nvSpPr>
            <p:cNvPr id="5838" name="Google Shape;5838;p7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9" name="Google Shape;5839;p7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0" name="Google Shape;5840;p7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1" name="Google Shape;5841;p7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2" name="Google Shape;5842;p7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3" name="Google Shape;5843;p7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4" name="Google Shape;5844;p7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45" name="Google Shape;5845;p79"/>
          <p:cNvGrpSpPr/>
          <p:nvPr/>
        </p:nvGrpSpPr>
        <p:grpSpPr>
          <a:xfrm>
            <a:off x="9718622" y="2759835"/>
            <a:ext cx="703881" cy="696375"/>
            <a:chOff x="581525" y="3254850"/>
            <a:chExt cx="297750" cy="294575"/>
          </a:xfrm>
        </p:grpSpPr>
        <p:sp>
          <p:nvSpPr>
            <p:cNvPr id="5846" name="Google Shape;5846;p79"/>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7" name="Google Shape;5847;p79"/>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8" name="Google Shape;5848;p79"/>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49" name="Google Shape;5849;p79"/>
          <p:cNvGrpSpPr/>
          <p:nvPr/>
        </p:nvGrpSpPr>
        <p:grpSpPr>
          <a:xfrm>
            <a:off x="9716760" y="3637707"/>
            <a:ext cx="707604" cy="702995"/>
            <a:chOff x="580725" y="3617925"/>
            <a:chExt cx="299325" cy="297375"/>
          </a:xfrm>
        </p:grpSpPr>
        <p:sp>
          <p:nvSpPr>
            <p:cNvPr id="5850" name="Google Shape;5850;p7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851" name="Google Shape;5851;p7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852" name="Google Shape;5852;p7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853" name="Google Shape;5853;p7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854" name="Google Shape;5854;p7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855" name="Google Shape;5855;p79"/>
          <p:cNvGrpSpPr/>
          <p:nvPr/>
        </p:nvGrpSpPr>
        <p:grpSpPr>
          <a:xfrm>
            <a:off x="9720483" y="4532087"/>
            <a:ext cx="700158" cy="700158"/>
            <a:chOff x="583100" y="3982600"/>
            <a:chExt cx="296175" cy="296175"/>
          </a:xfrm>
        </p:grpSpPr>
        <p:sp>
          <p:nvSpPr>
            <p:cNvPr id="5856" name="Google Shape;5856;p7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7" name="Google Shape;5857;p7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8" name="Google Shape;5858;p7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9" name="Google Shape;5859;p7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0" name="Google Shape;5860;p7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1" name="Google Shape;5861;p7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2" name="Google Shape;5862;p7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63" name="Google Shape;5863;p79"/>
          <p:cNvGrpSpPr/>
          <p:nvPr/>
        </p:nvGrpSpPr>
        <p:grpSpPr>
          <a:xfrm>
            <a:off x="14185711" y="2759334"/>
            <a:ext cx="614463" cy="697380"/>
            <a:chOff x="2423775" y="3226875"/>
            <a:chExt cx="259925" cy="295000"/>
          </a:xfrm>
        </p:grpSpPr>
        <p:sp>
          <p:nvSpPr>
            <p:cNvPr id="5864" name="Google Shape;5864;p7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5" name="Google Shape;5865;p7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6" name="Google Shape;5866;p7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67" name="Google Shape;5867;p79"/>
          <p:cNvGrpSpPr/>
          <p:nvPr/>
        </p:nvGrpSpPr>
        <p:grpSpPr>
          <a:xfrm>
            <a:off x="14140086" y="3641904"/>
            <a:ext cx="705713" cy="694602"/>
            <a:chOff x="2404875" y="3592725"/>
            <a:chExt cx="298525" cy="293825"/>
          </a:xfrm>
        </p:grpSpPr>
        <p:sp>
          <p:nvSpPr>
            <p:cNvPr id="5868" name="Google Shape;5868;p7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9" name="Google Shape;5869;p7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0" name="Google Shape;5870;p7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71" name="Google Shape;5871;p79"/>
          <p:cNvGrpSpPr/>
          <p:nvPr/>
        </p:nvGrpSpPr>
        <p:grpSpPr>
          <a:xfrm>
            <a:off x="14141948" y="4533034"/>
            <a:ext cx="701990" cy="698266"/>
            <a:chOff x="2404875" y="3955825"/>
            <a:chExt cx="296950" cy="295375"/>
          </a:xfrm>
        </p:grpSpPr>
        <p:sp>
          <p:nvSpPr>
            <p:cNvPr id="5872" name="Google Shape;5872;p7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3" name="Google Shape;5873;p7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4" name="Google Shape;5874;p7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5" name="Google Shape;5875;p7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76" name="Google Shape;5876;p79"/>
          <p:cNvGrpSpPr/>
          <p:nvPr/>
        </p:nvGrpSpPr>
        <p:grpSpPr>
          <a:xfrm>
            <a:off x="11529907" y="5461421"/>
            <a:ext cx="698326" cy="700158"/>
            <a:chOff x="4263650" y="3235150"/>
            <a:chExt cx="295400" cy="296175"/>
          </a:xfrm>
        </p:grpSpPr>
        <p:sp>
          <p:nvSpPr>
            <p:cNvPr id="5877" name="Google Shape;5877;p79"/>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8" name="Google Shape;5878;p79"/>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9" name="Google Shape;5879;p79"/>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0" name="Google Shape;5880;p79"/>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1" name="Google Shape;5881;p79"/>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82" name="Google Shape;5882;p79"/>
          <p:cNvGrpSpPr/>
          <p:nvPr/>
        </p:nvGrpSpPr>
        <p:grpSpPr>
          <a:xfrm>
            <a:off x="11525268" y="6379744"/>
            <a:ext cx="707604" cy="655478"/>
            <a:chOff x="4266025" y="3609275"/>
            <a:chExt cx="299325" cy="277275"/>
          </a:xfrm>
        </p:grpSpPr>
        <p:sp>
          <p:nvSpPr>
            <p:cNvPr id="5883" name="Google Shape;5883;p7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4" name="Google Shape;5884;p7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85" name="Google Shape;5885;p79"/>
          <p:cNvGrpSpPr/>
          <p:nvPr/>
        </p:nvGrpSpPr>
        <p:grpSpPr>
          <a:xfrm>
            <a:off x="11526184" y="7310518"/>
            <a:ext cx="705772" cy="698266"/>
            <a:chOff x="4263650" y="3963700"/>
            <a:chExt cx="298550" cy="295375"/>
          </a:xfrm>
        </p:grpSpPr>
        <p:sp>
          <p:nvSpPr>
            <p:cNvPr id="5886" name="Google Shape;5886;p79"/>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7" name="Google Shape;5887;p79"/>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8" name="Google Shape;5888;p79"/>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9" name="Google Shape;5889;p79"/>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0" name="Google Shape;5890;p79"/>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1" name="Google Shape;5891;p79"/>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2" name="Google Shape;5892;p79"/>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93" name="Google Shape;5893;p79"/>
          <p:cNvGrpSpPr/>
          <p:nvPr/>
        </p:nvGrpSpPr>
        <p:grpSpPr>
          <a:xfrm>
            <a:off x="16082858" y="5461423"/>
            <a:ext cx="452529" cy="700158"/>
            <a:chOff x="6164975" y="3211525"/>
            <a:chExt cx="191425" cy="296175"/>
          </a:xfrm>
        </p:grpSpPr>
        <p:sp>
          <p:nvSpPr>
            <p:cNvPr id="5894" name="Google Shape;5894;p79"/>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5" name="Google Shape;5895;p79"/>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6" name="Google Shape;5896;p79"/>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7" name="Google Shape;5897;p79"/>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8" name="Google Shape;5898;p79"/>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9" name="Google Shape;5899;p79"/>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0" name="Google Shape;5900;p79"/>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01" name="Google Shape;5901;p79"/>
          <p:cNvGrpSpPr/>
          <p:nvPr/>
        </p:nvGrpSpPr>
        <p:grpSpPr>
          <a:xfrm>
            <a:off x="10606932" y="2757973"/>
            <a:ext cx="705772" cy="700099"/>
            <a:chOff x="946175" y="3253275"/>
            <a:chExt cx="298550" cy="296150"/>
          </a:xfrm>
        </p:grpSpPr>
        <p:sp>
          <p:nvSpPr>
            <p:cNvPr id="5902" name="Google Shape;5902;p7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903" name="Google Shape;5903;p7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904" name="Google Shape;5904;p7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905" name="Google Shape;5905;p7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906" name="Google Shape;5906;p7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907" name="Google Shape;5907;p79"/>
          <p:cNvGrpSpPr/>
          <p:nvPr/>
        </p:nvGrpSpPr>
        <p:grpSpPr>
          <a:xfrm>
            <a:off x="10608793" y="3641903"/>
            <a:ext cx="702049" cy="694602"/>
            <a:chOff x="946175" y="3619500"/>
            <a:chExt cx="296975" cy="293825"/>
          </a:xfrm>
        </p:grpSpPr>
        <p:sp>
          <p:nvSpPr>
            <p:cNvPr id="5908" name="Google Shape;5908;p7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909" name="Google Shape;5909;p7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910" name="Google Shape;5910;p7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911" name="Google Shape;5911;p7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912" name="Google Shape;5912;p7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913" name="Google Shape;5913;p7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914" name="Google Shape;5914;p79"/>
          <p:cNvGrpSpPr/>
          <p:nvPr/>
        </p:nvGrpSpPr>
        <p:grpSpPr>
          <a:xfrm>
            <a:off x="10607877" y="4531171"/>
            <a:ext cx="703881" cy="701990"/>
            <a:chOff x="944600" y="3981825"/>
            <a:chExt cx="297750" cy="296950"/>
          </a:xfrm>
        </p:grpSpPr>
        <p:sp>
          <p:nvSpPr>
            <p:cNvPr id="5915" name="Google Shape;5915;p7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6" name="Google Shape;5916;p7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7" name="Google Shape;5917;p7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8" name="Google Shape;5918;p7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19" name="Google Shape;5919;p79"/>
          <p:cNvGrpSpPr/>
          <p:nvPr/>
        </p:nvGrpSpPr>
        <p:grpSpPr>
          <a:xfrm>
            <a:off x="15041750" y="2758891"/>
            <a:ext cx="700158" cy="698266"/>
            <a:chOff x="2768750" y="3227275"/>
            <a:chExt cx="296175" cy="295375"/>
          </a:xfrm>
        </p:grpSpPr>
        <p:sp>
          <p:nvSpPr>
            <p:cNvPr id="5920" name="Google Shape;5920;p79"/>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1" name="Google Shape;5921;p79"/>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2" name="Google Shape;5922;p79"/>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3" name="Google Shape;5923;p79"/>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4" name="Google Shape;5924;p79"/>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5" name="Google Shape;5925;p79"/>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6" name="Google Shape;5926;p79"/>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7" name="Google Shape;5927;p79"/>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28" name="Google Shape;5928;p79"/>
          <p:cNvGrpSpPr/>
          <p:nvPr/>
        </p:nvGrpSpPr>
        <p:grpSpPr>
          <a:xfrm>
            <a:off x="15083651" y="3640634"/>
            <a:ext cx="616354" cy="697144"/>
            <a:chOff x="2786075" y="3591800"/>
            <a:chExt cx="260725" cy="294900"/>
          </a:xfrm>
        </p:grpSpPr>
        <p:sp>
          <p:nvSpPr>
            <p:cNvPr id="5929" name="Google Shape;5929;p7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0" name="Google Shape;5930;p7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1" name="Google Shape;5931;p7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2" name="Google Shape;5932;p7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3" name="Google Shape;5933;p7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34" name="Google Shape;5934;p79"/>
          <p:cNvGrpSpPr/>
          <p:nvPr/>
        </p:nvGrpSpPr>
        <p:grpSpPr>
          <a:xfrm>
            <a:off x="15164648" y="4532088"/>
            <a:ext cx="454361" cy="700158"/>
            <a:chOff x="2819150" y="3955025"/>
            <a:chExt cx="192200" cy="296175"/>
          </a:xfrm>
        </p:grpSpPr>
        <p:sp>
          <p:nvSpPr>
            <p:cNvPr id="5935" name="Google Shape;5935;p79"/>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6" name="Google Shape;5936;p79"/>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7" name="Google Shape;5937;p79"/>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8" name="Google Shape;5938;p79"/>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39" name="Google Shape;5939;p79"/>
          <p:cNvGrpSpPr/>
          <p:nvPr/>
        </p:nvGrpSpPr>
        <p:grpSpPr>
          <a:xfrm>
            <a:off x="12412194" y="5463283"/>
            <a:ext cx="698266" cy="696434"/>
            <a:chOff x="4629125" y="3235150"/>
            <a:chExt cx="295375" cy="294600"/>
          </a:xfrm>
        </p:grpSpPr>
        <p:sp>
          <p:nvSpPr>
            <p:cNvPr id="5940" name="Google Shape;5940;p7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1" name="Google Shape;5941;p7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2" name="Google Shape;5942;p7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3" name="Google Shape;5943;p7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4" name="Google Shape;5944;p7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45" name="Google Shape;5945;p79"/>
          <p:cNvGrpSpPr/>
          <p:nvPr/>
        </p:nvGrpSpPr>
        <p:grpSpPr>
          <a:xfrm>
            <a:off x="12412165" y="6358350"/>
            <a:ext cx="698326" cy="698266"/>
            <a:chOff x="4628325" y="3599825"/>
            <a:chExt cx="295400" cy="295375"/>
          </a:xfrm>
        </p:grpSpPr>
        <p:sp>
          <p:nvSpPr>
            <p:cNvPr id="5946" name="Google Shape;5946;p7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7" name="Google Shape;5947;p7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8" name="Google Shape;5948;p7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9" name="Google Shape;5949;p7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0" name="Google Shape;5950;p7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1" name="Google Shape;5951;p7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2" name="Google Shape;5952;p7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3" name="Google Shape;5953;p7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4" name="Google Shape;5954;p7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5" name="Google Shape;5955;p7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6" name="Google Shape;5956;p7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7" name="Google Shape;5957;p7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58" name="Google Shape;5958;p79"/>
          <p:cNvGrpSpPr/>
          <p:nvPr/>
        </p:nvGrpSpPr>
        <p:grpSpPr>
          <a:xfrm>
            <a:off x="12454066" y="7309572"/>
            <a:ext cx="614522" cy="700158"/>
            <a:chOff x="4645650" y="3962900"/>
            <a:chExt cx="259950" cy="296175"/>
          </a:xfrm>
        </p:grpSpPr>
        <p:sp>
          <p:nvSpPr>
            <p:cNvPr id="5959" name="Google Shape;5959;p79"/>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0" name="Google Shape;5960;p79"/>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1" name="Google Shape;5961;p79"/>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2" name="Google Shape;5962;p79"/>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3" name="Google Shape;5963;p79"/>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4" name="Google Shape;5964;p79"/>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65" name="Google Shape;5965;p79"/>
          <p:cNvGrpSpPr/>
          <p:nvPr/>
        </p:nvGrpSpPr>
        <p:grpSpPr>
          <a:xfrm>
            <a:off x="15959987" y="6359297"/>
            <a:ext cx="698267" cy="696375"/>
            <a:chOff x="6143725" y="3582500"/>
            <a:chExt cx="295375" cy="294575"/>
          </a:xfrm>
        </p:grpSpPr>
        <p:sp>
          <p:nvSpPr>
            <p:cNvPr id="5966" name="Google Shape;5966;p7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7" name="Google Shape;5967;p7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8" name="Google Shape;5968;p7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9" name="Google Shape;5969;p7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0" name="Google Shape;5970;p7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1" name="Google Shape;5971;p7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2" name="Google Shape;5972;p7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73" name="Google Shape;5973;p79"/>
          <p:cNvGrpSpPr/>
          <p:nvPr/>
        </p:nvGrpSpPr>
        <p:grpSpPr>
          <a:xfrm>
            <a:off x="11497641" y="2757973"/>
            <a:ext cx="701990" cy="700099"/>
            <a:chOff x="1310075" y="3253275"/>
            <a:chExt cx="296950" cy="296150"/>
          </a:xfrm>
        </p:grpSpPr>
        <p:sp>
          <p:nvSpPr>
            <p:cNvPr id="5974" name="Google Shape;5974;p7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5" name="Google Shape;5975;p7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6" name="Google Shape;5976;p7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977" name="Google Shape;5977;p79"/>
          <p:cNvSpPr/>
          <p:nvPr/>
        </p:nvSpPr>
        <p:spPr>
          <a:xfrm>
            <a:off x="11500482" y="3642150"/>
            <a:ext cx="696434" cy="694543"/>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78" name="Google Shape;5978;p79"/>
          <p:cNvGrpSpPr/>
          <p:nvPr/>
        </p:nvGrpSpPr>
        <p:grpSpPr>
          <a:xfrm>
            <a:off x="11496695" y="4530491"/>
            <a:ext cx="703881" cy="703349"/>
            <a:chOff x="1310075" y="3980250"/>
            <a:chExt cx="297750" cy="297525"/>
          </a:xfrm>
        </p:grpSpPr>
        <p:sp>
          <p:nvSpPr>
            <p:cNvPr id="5979" name="Google Shape;5979;p7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0" name="Google Shape;5980;p7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1" name="Google Shape;5981;p7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2" name="Google Shape;5982;p7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83" name="Google Shape;5983;p79"/>
          <p:cNvGrpSpPr/>
          <p:nvPr/>
        </p:nvGrpSpPr>
        <p:grpSpPr>
          <a:xfrm>
            <a:off x="16026271" y="2758891"/>
            <a:ext cx="532609" cy="698266"/>
            <a:chOff x="3167275" y="3227275"/>
            <a:chExt cx="225300" cy="295375"/>
          </a:xfrm>
        </p:grpSpPr>
        <p:sp>
          <p:nvSpPr>
            <p:cNvPr id="5984" name="Google Shape;5984;p7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5" name="Google Shape;5985;p7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6" name="Google Shape;5986;p7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7" name="Google Shape;5987;p7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8" name="Google Shape;5988;p7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989" name="Google Shape;5989;p79"/>
          <p:cNvSpPr/>
          <p:nvPr/>
        </p:nvSpPr>
        <p:spPr>
          <a:xfrm>
            <a:off x="15924948" y="3638663"/>
            <a:ext cx="735559" cy="701517"/>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90" name="Google Shape;5990;p79"/>
          <p:cNvGrpSpPr/>
          <p:nvPr/>
        </p:nvGrpSpPr>
        <p:grpSpPr>
          <a:xfrm>
            <a:off x="15940635" y="4533004"/>
            <a:ext cx="703881" cy="698326"/>
            <a:chOff x="3133425" y="3955025"/>
            <a:chExt cx="297750" cy="295400"/>
          </a:xfrm>
        </p:grpSpPr>
        <p:sp>
          <p:nvSpPr>
            <p:cNvPr id="5991" name="Google Shape;5991;p79"/>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2" name="Google Shape;5992;p79"/>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3" name="Google Shape;5993;p79"/>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94" name="Google Shape;5994;p79"/>
          <p:cNvGrpSpPr/>
          <p:nvPr/>
        </p:nvGrpSpPr>
        <p:grpSpPr>
          <a:xfrm>
            <a:off x="13300982" y="5460180"/>
            <a:ext cx="700158" cy="702640"/>
            <a:chOff x="4991425" y="3234750"/>
            <a:chExt cx="296175" cy="297225"/>
          </a:xfrm>
        </p:grpSpPr>
        <p:sp>
          <p:nvSpPr>
            <p:cNvPr id="5995" name="Google Shape;5995;p7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6" name="Google Shape;5996;p7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7" name="Google Shape;5997;p7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8" name="Google Shape;5998;p7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9" name="Google Shape;5999;p7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0" name="Google Shape;6000;p7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01" name="Google Shape;6001;p79"/>
          <p:cNvGrpSpPr/>
          <p:nvPr/>
        </p:nvGrpSpPr>
        <p:grpSpPr>
          <a:xfrm>
            <a:off x="13300982" y="6399306"/>
            <a:ext cx="700158" cy="616354"/>
            <a:chOff x="4991425" y="3617150"/>
            <a:chExt cx="296175" cy="260725"/>
          </a:xfrm>
        </p:grpSpPr>
        <p:sp>
          <p:nvSpPr>
            <p:cNvPr id="6002" name="Google Shape;6002;p79"/>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3" name="Google Shape;6003;p79"/>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4" name="Google Shape;6004;p79"/>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5" name="Google Shape;6005;p79"/>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6" name="Google Shape;6006;p79"/>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7" name="Google Shape;6007;p79"/>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8" name="Google Shape;6008;p79"/>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09" name="Google Shape;6009;p79"/>
          <p:cNvGrpSpPr/>
          <p:nvPr/>
        </p:nvGrpSpPr>
        <p:grpSpPr>
          <a:xfrm>
            <a:off x="13455529" y="7310488"/>
            <a:ext cx="391065" cy="698326"/>
            <a:chOff x="5056800" y="3962900"/>
            <a:chExt cx="165425" cy="295400"/>
          </a:xfrm>
        </p:grpSpPr>
        <p:sp>
          <p:nvSpPr>
            <p:cNvPr id="6010" name="Google Shape;6010;p79"/>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1" name="Google Shape;6011;p79"/>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2" name="Google Shape;6012;p79"/>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13" name="Google Shape;6013;p79"/>
          <p:cNvGrpSpPr/>
          <p:nvPr/>
        </p:nvGrpSpPr>
        <p:grpSpPr>
          <a:xfrm>
            <a:off x="15958124" y="7310519"/>
            <a:ext cx="701990" cy="698267"/>
            <a:chOff x="6168925" y="3936925"/>
            <a:chExt cx="296950" cy="295375"/>
          </a:xfrm>
        </p:grpSpPr>
        <p:sp>
          <p:nvSpPr>
            <p:cNvPr id="6014" name="Google Shape;6014;p7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5" name="Google Shape;6015;p7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6" name="Google Shape;6016;p7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7" name="Google Shape;6017;p7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8" name="Google Shape;6018;p7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9" name="Google Shape;6019;p7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20" name="Google Shape;6020;p79"/>
          <p:cNvGrpSpPr/>
          <p:nvPr/>
        </p:nvGrpSpPr>
        <p:grpSpPr>
          <a:xfrm>
            <a:off x="12385563" y="2744664"/>
            <a:ext cx="696375" cy="698266"/>
            <a:chOff x="1674750" y="3254050"/>
            <a:chExt cx="294575" cy="295375"/>
          </a:xfrm>
        </p:grpSpPr>
        <p:sp>
          <p:nvSpPr>
            <p:cNvPr id="6021" name="Google Shape;6021;p7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2" name="Google Shape;6022;p7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3" name="Google Shape;6023;p7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24" name="Google Shape;6024;p79"/>
          <p:cNvGrpSpPr/>
          <p:nvPr/>
        </p:nvGrpSpPr>
        <p:grpSpPr>
          <a:xfrm>
            <a:off x="12414353" y="3640071"/>
            <a:ext cx="638694" cy="698266"/>
            <a:chOff x="1687350" y="3618725"/>
            <a:chExt cx="270175" cy="295375"/>
          </a:xfrm>
        </p:grpSpPr>
        <p:sp>
          <p:nvSpPr>
            <p:cNvPr id="6025" name="Google Shape;6025;p79"/>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6" name="Google Shape;6026;p79"/>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7" name="Google Shape;6027;p79"/>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28" name="Google Shape;6028;p79"/>
          <p:cNvGrpSpPr/>
          <p:nvPr/>
        </p:nvGrpSpPr>
        <p:grpSpPr>
          <a:xfrm>
            <a:off x="12381760" y="4533032"/>
            <a:ext cx="703881" cy="698267"/>
            <a:chOff x="1672375" y="3982600"/>
            <a:chExt cx="297750" cy="295375"/>
          </a:xfrm>
        </p:grpSpPr>
        <p:sp>
          <p:nvSpPr>
            <p:cNvPr id="6029" name="Google Shape;6029;p79"/>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0" name="Google Shape;6030;p79"/>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1" name="Google Shape;6031;p79"/>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32" name="Google Shape;6032;p79"/>
          <p:cNvGrpSpPr/>
          <p:nvPr/>
        </p:nvGrpSpPr>
        <p:grpSpPr>
          <a:xfrm>
            <a:off x="9765744" y="5461422"/>
            <a:ext cx="700158" cy="700158"/>
            <a:chOff x="3497300" y="3227275"/>
            <a:chExt cx="296175" cy="296175"/>
          </a:xfrm>
        </p:grpSpPr>
        <p:sp>
          <p:nvSpPr>
            <p:cNvPr id="6033" name="Google Shape;6033;p7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4" name="Google Shape;6034;p7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5" name="Google Shape;6035;p7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6" name="Google Shape;6036;p7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7" name="Google Shape;6037;p7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8" name="Google Shape;6038;p7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9" name="Google Shape;6039;p7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0" name="Google Shape;6040;p7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41" name="Google Shape;6041;p79"/>
          <p:cNvGrpSpPr/>
          <p:nvPr/>
        </p:nvGrpSpPr>
        <p:grpSpPr>
          <a:xfrm>
            <a:off x="9766689" y="6360212"/>
            <a:ext cx="698267" cy="694543"/>
            <a:chOff x="3497300" y="3591950"/>
            <a:chExt cx="295375" cy="293800"/>
          </a:xfrm>
        </p:grpSpPr>
        <p:sp>
          <p:nvSpPr>
            <p:cNvPr id="6042" name="Google Shape;6042;p79"/>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3" name="Google Shape;6043;p79"/>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4" name="Google Shape;6044;p79"/>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5" name="Google Shape;6045;p79"/>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6" name="Google Shape;6046;p79"/>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7" name="Google Shape;6047;p79"/>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8" name="Google Shape;6048;p79"/>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9" name="Google Shape;6049;p79"/>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50" name="Google Shape;6050;p79"/>
          <p:cNvGrpSpPr/>
          <p:nvPr/>
        </p:nvGrpSpPr>
        <p:grpSpPr>
          <a:xfrm>
            <a:off x="9766689" y="7310489"/>
            <a:ext cx="698267" cy="698326"/>
            <a:chOff x="3497300" y="3955025"/>
            <a:chExt cx="295375" cy="295400"/>
          </a:xfrm>
        </p:grpSpPr>
        <p:sp>
          <p:nvSpPr>
            <p:cNvPr id="6051" name="Google Shape;6051;p7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2" name="Google Shape;6052;p7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3" name="Google Shape;6053;p7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54" name="Google Shape;6054;p79"/>
          <p:cNvGrpSpPr/>
          <p:nvPr/>
        </p:nvGrpSpPr>
        <p:grpSpPr>
          <a:xfrm>
            <a:off x="14215834" y="5462869"/>
            <a:ext cx="655478" cy="697262"/>
            <a:chOff x="5364750" y="3235150"/>
            <a:chExt cx="277275" cy="294950"/>
          </a:xfrm>
        </p:grpSpPr>
        <p:sp>
          <p:nvSpPr>
            <p:cNvPr id="6055" name="Google Shape;6055;p7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6" name="Google Shape;6056;p7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7" name="Google Shape;6057;p7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8" name="Google Shape;6058;p7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9" name="Google Shape;6059;p7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0" name="Google Shape;6060;p7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1" name="Google Shape;6061;p7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2" name="Google Shape;6062;p7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63" name="Google Shape;6063;p79"/>
          <p:cNvGrpSpPr/>
          <p:nvPr/>
        </p:nvGrpSpPr>
        <p:grpSpPr>
          <a:xfrm>
            <a:off x="14192548" y="6355543"/>
            <a:ext cx="702049" cy="703881"/>
            <a:chOff x="5355300" y="3598250"/>
            <a:chExt cx="296975" cy="297750"/>
          </a:xfrm>
        </p:grpSpPr>
        <p:sp>
          <p:nvSpPr>
            <p:cNvPr id="6064" name="Google Shape;6064;p79"/>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5" name="Google Shape;6065;p79"/>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6" name="Google Shape;6066;p79"/>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7" name="Google Shape;6067;p79"/>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8" name="Google Shape;6068;p79"/>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9" name="Google Shape;6069;p79"/>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0" name="Google Shape;6070;p79"/>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1" name="Google Shape;6071;p79"/>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72" name="Google Shape;6072;p79"/>
          <p:cNvGrpSpPr/>
          <p:nvPr/>
        </p:nvGrpSpPr>
        <p:grpSpPr>
          <a:xfrm>
            <a:off x="14200940" y="7433386"/>
            <a:ext cx="685264" cy="452529"/>
            <a:chOff x="5358450" y="4015675"/>
            <a:chExt cx="289875" cy="191425"/>
          </a:xfrm>
        </p:grpSpPr>
        <p:sp>
          <p:nvSpPr>
            <p:cNvPr id="6073" name="Google Shape;6073;p7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4" name="Google Shape;6074;p7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5" name="Google Shape;6075;p7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6" name="Google Shape;6076;p7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77" name="Google Shape;6077;p79"/>
          <p:cNvGrpSpPr/>
          <p:nvPr/>
        </p:nvGrpSpPr>
        <p:grpSpPr>
          <a:xfrm>
            <a:off x="12453905" y="8198449"/>
            <a:ext cx="702049" cy="650927"/>
            <a:chOff x="6543825" y="3202075"/>
            <a:chExt cx="296975" cy="275350"/>
          </a:xfrm>
        </p:grpSpPr>
        <p:sp>
          <p:nvSpPr>
            <p:cNvPr id="6078" name="Google Shape;6078;p7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9" name="Google Shape;6079;p7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0" name="Google Shape;6080;p7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1" name="Google Shape;6081;p7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2" name="Google Shape;6082;p7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3" name="Google Shape;6083;p7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4" name="Google Shape;6084;p7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85" name="Google Shape;6085;p79"/>
          <p:cNvGrpSpPr/>
          <p:nvPr/>
        </p:nvGrpSpPr>
        <p:grpSpPr>
          <a:xfrm>
            <a:off x="13267867" y="2757943"/>
            <a:ext cx="700158" cy="700158"/>
            <a:chOff x="2037825" y="3254050"/>
            <a:chExt cx="296175" cy="296175"/>
          </a:xfrm>
        </p:grpSpPr>
        <p:sp>
          <p:nvSpPr>
            <p:cNvPr id="6086" name="Google Shape;6086;p79"/>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7" name="Google Shape;6087;p79"/>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8" name="Google Shape;6088;p79"/>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9" name="Google Shape;6089;p79"/>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0" name="Google Shape;6090;p79"/>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1" name="Google Shape;6091;p79"/>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92" name="Google Shape;6092;p79"/>
          <p:cNvGrpSpPr/>
          <p:nvPr/>
        </p:nvGrpSpPr>
        <p:grpSpPr>
          <a:xfrm>
            <a:off x="13264144" y="3640277"/>
            <a:ext cx="707604" cy="697853"/>
            <a:chOff x="2034675" y="3617925"/>
            <a:chExt cx="299325" cy="295200"/>
          </a:xfrm>
        </p:grpSpPr>
        <p:sp>
          <p:nvSpPr>
            <p:cNvPr id="6093" name="Google Shape;6093;p79"/>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4" name="Google Shape;6094;p79"/>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5" name="Google Shape;6095;p79"/>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6" name="Google Shape;6096;p79"/>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7" name="Google Shape;6097;p79"/>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98" name="Google Shape;6098;p79"/>
          <p:cNvGrpSpPr/>
          <p:nvPr/>
        </p:nvGrpSpPr>
        <p:grpSpPr>
          <a:xfrm>
            <a:off x="13267867" y="4533032"/>
            <a:ext cx="700158" cy="698267"/>
            <a:chOff x="2037825" y="3981825"/>
            <a:chExt cx="296175" cy="295375"/>
          </a:xfrm>
        </p:grpSpPr>
        <p:sp>
          <p:nvSpPr>
            <p:cNvPr id="6099" name="Google Shape;6099;p79"/>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0" name="Google Shape;6100;p79"/>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1" name="Google Shape;6101;p79"/>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02" name="Google Shape;6102;p79"/>
          <p:cNvGrpSpPr/>
          <p:nvPr/>
        </p:nvGrpSpPr>
        <p:grpSpPr>
          <a:xfrm>
            <a:off x="10637903" y="5525664"/>
            <a:ext cx="700158" cy="571674"/>
            <a:chOff x="3860400" y="3254050"/>
            <a:chExt cx="296175" cy="241825"/>
          </a:xfrm>
        </p:grpSpPr>
        <p:sp>
          <p:nvSpPr>
            <p:cNvPr id="6103" name="Google Shape;6103;p7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4" name="Google Shape;6104;p7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5" name="Google Shape;6105;p7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6" name="Google Shape;6106;p7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7" name="Google Shape;6107;p7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8" name="Google Shape;6108;p7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9" name="Google Shape;6109;p7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10" name="Google Shape;6110;p79"/>
          <p:cNvGrpSpPr/>
          <p:nvPr/>
        </p:nvGrpSpPr>
        <p:grpSpPr>
          <a:xfrm>
            <a:off x="10636958" y="6357405"/>
            <a:ext cx="702049" cy="700158"/>
            <a:chOff x="3859600" y="3591950"/>
            <a:chExt cx="296975" cy="296175"/>
          </a:xfrm>
        </p:grpSpPr>
        <p:sp>
          <p:nvSpPr>
            <p:cNvPr id="6111" name="Google Shape;6111;p7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2" name="Google Shape;6112;p7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3" name="Google Shape;6113;p7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14" name="Google Shape;6114;p79"/>
          <p:cNvGrpSpPr/>
          <p:nvPr/>
        </p:nvGrpSpPr>
        <p:grpSpPr>
          <a:xfrm>
            <a:off x="10637903" y="7309572"/>
            <a:ext cx="700158" cy="700158"/>
            <a:chOff x="3860400" y="3955025"/>
            <a:chExt cx="296175" cy="296175"/>
          </a:xfrm>
        </p:grpSpPr>
        <p:sp>
          <p:nvSpPr>
            <p:cNvPr id="6115" name="Google Shape;6115;p79"/>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6" name="Google Shape;6116;p79"/>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7" name="Google Shape;6117;p79"/>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8" name="Google Shape;6118;p79"/>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9" name="Google Shape;6119;p79"/>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20" name="Google Shape;6120;p79"/>
          <p:cNvGrpSpPr/>
          <p:nvPr/>
        </p:nvGrpSpPr>
        <p:grpSpPr>
          <a:xfrm>
            <a:off x="15068334" y="5462367"/>
            <a:ext cx="711328" cy="698267"/>
            <a:chOff x="5716825" y="3235950"/>
            <a:chExt cx="300900" cy="295375"/>
          </a:xfrm>
        </p:grpSpPr>
        <p:sp>
          <p:nvSpPr>
            <p:cNvPr id="6121" name="Google Shape;6121;p7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2" name="Google Shape;6122;p7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3" name="Google Shape;6123;p7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4" name="Google Shape;6124;p7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25" name="Google Shape;6125;p79"/>
          <p:cNvGrpSpPr/>
          <p:nvPr/>
        </p:nvGrpSpPr>
        <p:grpSpPr>
          <a:xfrm>
            <a:off x="15094397" y="6379744"/>
            <a:ext cx="659201" cy="655478"/>
            <a:chOff x="5727850" y="3609275"/>
            <a:chExt cx="278850" cy="277275"/>
          </a:xfrm>
        </p:grpSpPr>
        <p:sp>
          <p:nvSpPr>
            <p:cNvPr id="6126" name="Google Shape;6126;p7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7" name="Google Shape;6127;p7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8" name="Google Shape;6128;p7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9" name="Google Shape;6129;p7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0" name="Google Shape;6130;p7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31" name="Google Shape;6131;p79"/>
          <p:cNvGrpSpPr/>
          <p:nvPr/>
        </p:nvGrpSpPr>
        <p:grpSpPr>
          <a:xfrm>
            <a:off x="15116767" y="7310518"/>
            <a:ext cx="614463" cy="698266"/>
            <a:chOff x="5736525" y="3963700"/>
            <a:chExt cx="259925" cy="295375"/>
          </a:xfrm>
        </p:grpSpPr>
        <p:sp>
          <p:nvSpPr>
            <p:cNvPr id="6132" name="Google Shape;6132;p79"/>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3" name="Google Shape;6133;p79"/>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4" name="Google Shape;6134;p79"/>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5" name="Google Shape;6135;p79"/>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6" name="Google Shape;6136;p79"/>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7" name="Google Shape;6137;p79"/>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8" name="Google Shape;6138;p79"/>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39" name="Google Shape;6139;p79"/>
          <p:cNvGrpSpPr/>
          <p:nvPr/>
        </p:nvGrpSpPr>
        <p:grpSpPr>
          <a:xfrm>
            <a:off x="13299927" y="8209171"/>
            <a:ext cx="702049" cy="700158"/>
            <a:chOff x="6553275" y="3604550"/>
            <a:chExt cx="296975" cy="296175"/>
          </a:xfrm>
        </p:grpSpPr>
        <p:sp>
          <p:nvSpPr>
            <p:cNvPr id="6140" name="Google Shape;6140;p79"/>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1" name="Google Shape;6141;p79"/>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2" name="Google Shape;6142;p79"/>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3" name="Google Shape;6143;p79"/>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4" name="Google Shape;6144;p79"/>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5" name="Google Shape;6145;p79"/>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146" name="Google Shape;6146;p79"/>
          <p:cNvSpPr txBox="1"/>
          <p:nvPr/>
        </p:nvSpPr>
        <p:spPr>
          <a:xfrm>
            <a:off x="1699350" y="143195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Business Icons</a:t>
            </a:r>
            <a:endParaRPr sz="4800">
              <a:solidFill>
                <a:srgbClr val="FFFFFF"/>
              </a:solidFill>
            </a:endParaRPr>
          </a:p>
        </p:txBody>
      </p:sp>
      <p:sp>
        <p:nvSpPr>
          <p:cNvPr id="6147" name="Google Shape;6147;p79"/>
          <p:cNvSpPr txBox="1"/>
          <p:nvPr/>
        </p:nvSpPr>
        <p:spPr>
          <a:xfrm>
            <a:off x="9716800" y="143195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Teamwork Icons</a:t>
            </a:r>
            <a:endParaRPr sz="48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51" name="Shape 6151"/>
        <p:cNvGrpSpPr/>
        <p:nvPr/>
      </p:nvGrpSpPr>
      <p:grpSpPr>
        <a:xfrm>
          <a:off x="0" y="0"/>
          <a:ext cx="0" cy="0"/>
          <a:chOff x="0" y="0"/>
          <a:chExt cx="0" cy="0"/>
        </a:xfrm>
      </p:grpSpPr>
      <p:grpSp>
        <p:nvGrpSpPr>
          <p:cNvPr id="6152" name="Google Shape;6152;p80"/>
          <p:cNvGrpSpPr/>
          <p:nvPr/>
        </p:nvGrpSpPr>
        <p:grpSpPr>
          <a:xfrm>
            <a:off x="1754114" y="2761093"/>
            <a:ext cx="588802" cy="707291"/>
            <a:chOff x="-35814600" y="3202075"/>
            <a:chExt cx="242625" cy="291450"/>
          </a:xfrm>
        </p:grpSpPr>
        <p:sp>
          <p:nvSpPr>
            <p:cNvPr id="6153" name="Google Shape;6153;p80"/>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4" name="Google Shape;6154;p80"/>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5" name="Google Shape;6155;p80"/>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6" name="Google Shape;6156;p80"/>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7" name="Google Shape;6157;p80"/>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8" name="Google Shape;6158;p80"/>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9" name="Google Shape;6159;p80"/>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60" name="Google Shape;6160;p80"/>
          <p:cNvGrpSpPr/>
          <p:nvPr/>
        </p:nvGrpSpPr>
        <p:grpSpPr>
          <a:xfrm>
            <a:off x="1694870" y="3642931"/>
            <a:ext cx="707291" cy="707776"/>
            <a:chOff x="-35839800" y="3561025"/>
            <a:chExt cx="291450" cy="291650"/>
          </a:xfrm>
        </p:grpSpPr>
        <p:sp>
          <p:nvSpPr>
            <p:cNvPr id="6161" name="Google Shape;6161;p80"/>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2" name="Google Shape;6162;p80"/>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3" name="Google Shape;6163;p80"/>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4" name="Google Shape;6164;p80"/>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5" name="Google Shape;6165;p80"/>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6" name="Google Shape;6166;p80"/>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7" name="Google Shape;6167;p80"/>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168" name="Google Shape;6168;p80"/>
          <p:cNvSpPr/>
          <p:nvPr/>
        </p:nvSpPr>
        <p:spPr>
          <a:xfrm>
            <a:off x="1691718" y="4514008"/>
            <a:ext cx="711113" cy="707291"/>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169" name="Google Shape;6169;p80"/>
          <p:cNvGrpSpPr/>
          <p:nvPr/>
        </p:nvGrpSpPr>
        <p:grpSpPr>
          <a:xfrm>
            <a:off x="6169960" y="2761092"/>
            <a:ext cx="707291" cy="707291"/>
            <a:chOff x="-34003850" y="3227275"/>
            <a:chExt cx="291450" cy="291450"/>
          </a:xfrm>
        </p:grpSpPr>
        <p:sp>
          <p:nvSpPr>
            <p:cNvPr id="6170" name="Google Shape;6170;p8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1" name="Google Shape;6171;p8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2" name="Google Shape;6172;p8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3" name="Google Shape;6173;p8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4" name="Google Shape;6174;p8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75" name="Google Shape;6175;p80"/>
          <p:cNvGrpSpPr/>
          <p:nvPr/>
        </p:nvGrpSpPr>
        <p:grpSpPr>
          <a:xfrm>
            <a:off x="6169020" y="3642475"/>
            <a:ext cx="709172" cy="708686"/>
            <a:chOff x="-34004625" y="3585850"/>
            <a:chExt cx="292225" cy="292025"/>
          </a:xfrm>
        </p:grpSpPr>
        <p:sp>
          <p:nvSpPr>
            <p:cNvPr id="6176" name="Google Shape;6176;p80"/>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7" name="Google Shape;6177;p80"/>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8" name="Google Shape;6178;p80"/>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9" name="Google Shape;6179;p80"/>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0" name="Google Shape;6180;p80"/>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81" name="Google Shape;6181;p80"/>
          <p:cNvGrpSpPr/>
          <p:nvPr/>
        </p:nvGrpSpPr>
        <p:grpSpPr>
          <a:xfrm>
            <a:off x="6168049" y="4512878"/>
            <a:ext cx="711113" cy="709232"/>
            <a:chOff x="-34005425" y="3945575"/>
            <a:chExt cx="293025" cy="292250"/>
          </a:xfrm>
        </p:grpSpPr>
        <p:sp>
          <p:nvSpPr>
            <p:cNvPr id="6182" name="Google Shape;6182;p8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3" name="Google Shape;6183;p8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4" name="Google Shape;6184;p8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85" name="Google Shape;6185;p80"/>
          <p:cNvGrpSpPr/>
          <p:nvPr/>
        </p:nvGrpSpPr>
        <p:grpSpPr>
          <a:xfrm>
            <a:off x="3462248" y="5459230"/>
            <a:ext cx="716816" cy="711113"/>
            <a:chOff x="-32174975" y="3192625"/>
            <a:chExt cx="295375" cy="293025"/>
          </a:xfrm>
        </p:grpSpPr>
        <p:sp>
          <p:nvSpPr>
            <p:cNvPr id="6186" name="Google Shape;6186;p80"/>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7" name="Google Shape;6187;p80"/>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8" name="Google Shape;6188;p80"/>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9" name="Google Shape;6189;p80"/>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190" name="Google Shape;6190;p80"/>
          <p:cNvSpPr/>
          <p:nvPr/>
        </p:nvSpPr>
        <p:spPr>
          <a:xfrm>
            <a:off x="3456341" y="6401359"/>
            <a:ext cx="726402" cy="709718"/>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1" name="Google Shape;6191;p80"/>
          <p:cNvSpPr/>
          <p:nvPr/>
        </p:nvSpPr>
        <p:spPr>
          <a:xfrm>
            <a:off x="3465897" y="7331527"/>
            <a:ext cx="707291" cy="709172"/>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192" name="Google Shape;6192;p80"/>
          <p:cNvGrpSpPr/>
          <p:nvPr/>
        </p:nvGrpSpPr>
        <p:grpSpPr>
          <a:xfrm>
            <a:off x="7940547" y="5461141"/>
            <a:ext cx="709172" cy="707291"/>
            <a:chOff x="-30345325" y="3184750"/>
            <a:chExt cx="292225" cy="291450"/>
          </a:xfrm>
        </p:grpSpPr>
        <p:sp>
          <p:nvSpPr>
            <p:cNvPr id="6193" name="Google Shape;6193;p8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4" name="Google Shape;6194;p8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5" name="Google Shape;6195;p8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6" name="Google Shape;6196;p8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7" name="Google Shape;6197;p8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98" name="Google Shape;6198;p80"/>
          <p:cNvGrpSpPr/>
          <p:nvPr/>
        </p:nvGrpSpPr>
        <p:grpSpPr>
          <a:xfrm>
            <a:off x="2590053" y="2761093"/>
            <a:ext cx="707291" cy="707291"/>
            <a:chOff x="-35481425" y="3202075"/>
            <a:chExt cx="291450" cy="291450"/>
          </a:xfrm>
        </p:grpSpPr>
        <p:sp>
          <p:nvSpPr>
            <p:cNvPr id="6199" name="Google Shape;6199;p80"/>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0" name="Google Shape;6200;p80"/>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1" name="Google Shape;6201;p80"/>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2" name="Google Shape;6202;p80"/>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3" name="Google Shape;6203;p80"/>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4" name="Google Shape;6204;p80"/>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5" name="Google Shape;6205;p80"/>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06" name="Google Shape;6206;p80"/>
          <p:cNvGrpSpPr/>
          <p:nvPr/>
        </p:nvGrpSpPr>
        <p:grpSpPr>
          <a:xfrm>
            <a:off x="2589113" y="3644145"/>
            <a:ext cx="709172" cy="705349"/>
            <a:chOff x="-35482200" y="3561225"/>
            <a:chExt cx="292225" cy="290650"/>
          </a:xfrm>
        </p:grpSpPr>
        <p:sp>
          <p:nvSpPr>
            <p:cNvPr id="6207" name="Google Shape;6207;p80"/>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8" name="Google Shape;6208;p80"/>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9" name="Google Shape;6209;p80"/>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10" name="Google Shape;6210;p80"/>
          <p:cNvGrpSpPr/>
          <p:nvPr/>
        </p:nvGrpSpPr>
        <p:grpSpPr>
          <a:xfrm>
            <a:off x="2590053" y="4513880"/>
            <a:ext cx="707291" cy="707230"/>
            <a:chOff x="-35481425" y="3919600"/>
            <a:chExt cx="291450" cy="291425"/>
          </a:xfrm>
        </p:grpSpPr>
        <p:sp>
          <p:nvSpPr>
            <p:cNvPr id="6211" name="Google Shape;6211;p80"/>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2" name="Google Shape;6212;p80"/>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3" name="Google Shape;6213;p80"/>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4" name="Google Shape;6214;p80"/>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5" name="Google Shape;6215;p80"/>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6" name="Google Shape;6216;p80"/>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7" name="Google Shape;6217;p80"/>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8" name="Google Shape;6218;p80"/>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19" name="Google Shape;6219;p80"/>
          <p:cNvGrpSpPr/>
          <p:nvPr/>
        </p:nvGrpSpPr>
        <p:grpSpPr>
          <a:xfrm>
            <a:off x="7061321" y="2762063"/>
            <a:ext cx="714935" cy="705349"/>
            <a:chOff x="-33645475" y="3228075"/>
            <a:chExt cx="294600" cy="290650"/>
          </a:xfrm>
        </p:grpSpPr>
        <p:sp>
          <p:nvSpPr>
            <p:cNvPr id="6220" name="Google Shape;6220;p80"/>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1" name="Google Shape;6221;p80"/>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2" name="Google Shape;6222;p80"/>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3" name="Google Shape;6223;p80"/>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4" name="Google Shape;6224;p80"/>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5" name="Google Shape;6225;p80"/>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6" name="Google Shape;6226;p80"/>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27" name="Google Shape;6227;p80"/>
          <p:cNvGrpSpPr/>
          <p:nvPr/>
        </p:nvGrpSpPr>
        <p:grpSpPr>
          <a:xfrm>
            <a:off x="7063263" y="3642233"/>
            <a:ext cx="711052" cy="709172"/>
            <a:chOff x="-33646250" y="3586425"/>
            <a:chExt cx="293000" cy="292225"/>
          </a:xfrm>
        </p:grpSpPr>
        <p:sp>
          <p:nvSpPr>
            <p:cNvPr id="6228" name="Google Shape;6228;p80"/>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9" name="Google Shape;6229;p80"/>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30" name="Google Shape;6230;p80"/>
          <p:cNvGrpSpPr/>
          <p:nvPr/>
        </p:nvGrpSpPr>
        <p:grpSpPr>
          <a:xfrm>
            <a:off x="7064203" y="4511937"/>
            <a:ext cx="709172" cy="711113"/>
            <a:chOff x="-33645475" y="3944800"/>
            <a:chExt cx="292225" cy="293025"/>
          </a:xfrm>
        </p:grpSpPr>
        <p:sp>
          <p:nvSpPr>
            <p:cNvPr id="6231" name="Google Shape;6231;p8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2" name="Google Shape;6232;p8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3" name="Google Shape;6233;p8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4" name="Google Shape;6234;p8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5" name="Google Shape;6235;p8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6" name="Google Shape;6236;p8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7" name="Google Shape;6237;p8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8" name="Google Shape;6238;p8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9" name="Google Shape;6239;p8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0" name="Google Shape;6240;p8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41" name="Google Shape;6241;p80"/>
          <p:cNvGrpSpPr/>
          <p:nvPr/>
        </p:nvGrpSpPr>
        <p:grpSpPr>
          <a:xfrm>
            <a:off x="4370640" y="5459412"/>
            <a:ext cx="705349" cy="710749"/>
            <a:chOff x="-31809525" y="3192625"/>
            <a:chExt cx="290650" cy="292875"/>
          </a:xfrm>
        </p:grpSpPr>
        <p:sp>
          <p:nvSpPr>
            <p:cNvPr id="6242" name="Google Shape;6242;p80"/>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3" name="Google Shape;6243;p80"/>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4" name="Google Shape;6244;p80"/>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5" name="Google Shape;6245;p80"/>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46" name="Google Shape;6246;p80"/>
          <p:cNvGrpSpPr/>
          <p:nvPr/>
        </p:nvGrpSpPr>
        <p:grpSpPr>
          <a:xfrm>
            <a:off x="4369669" y="6400517"/>
            <a:ext cx="707291" cy="711113"/>
            <a:chOff x="-31811100" y="3550975"/>
            <a:chExt cx="291450" cy="293025"/>
          </a:xfrm>
        </p:grpSpPr>
        <p:sp>
          <p:nvSpPr>
            <p:cNvPr id="6247" name="Google Shape;6247;p8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8" name="Google Shape;6248;p8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9" name="Google Shape;6249;p8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0" name="Google Shape;6250;p8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1" name="Google Shape;6251;p8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2" name="Google Shape;6252;p8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3" name="Google Shape;6253;p8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54" name="Google Shape;6254;p80"/>
          <p:cNvGrpSpPr/>
          <p:nvPr/>
        </p:nvGrpSpPr>
        <p:grpSpPr>
          <a:xfrm>
            <a:off x="4357262" y="7329123"/>
            <a:ext cx="732105" cy="713661"/>
            <a:chOff x="-31817400" y="3910025"/>
            <a:chExt cx="301675" cy="294075"/>
          </a:xfrm>
        </p:grpSpPr>
        <p:sp>
          <p:nvSpPr>
            <p:cNvPr id="6255" name="Google Shape;6255;p8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6" name="Google Shape;6256;p8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7" name="Google Shape;6257;p8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58" name="Google Shape;6258;p80"/>
          <p:cNvGrpSpPr/>
          <p:nvPr/>
        </p:nvGrpSpPr>
        <p:grpSpPr>
          <a:xfrm>
            <a:off x="7940517" y="6401487"/>
            <a:ext cx="709232" cy="709172"/>
            <a:chOff x="-30354000" y="3569100"/>
            <a:chExt cx="292250" cy="292225"/>
          </a:xfrm>
        </p:grpSpPr>
        <p:sp>
          <p:nvSpPr>
            <p:cNvPr id="6259" name="Google Shape;6259;p8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0" name="Google Shape;6260;p8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1" name="Google Shape;6261;p8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2" name="Google Shape;6262;p8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3" name="Google Shape;6263;p8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4" name="Google Shape;6264;p8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65" name="Google Shape;6265;p80"/>
          <p:cNvGrpSpPr/>
          <p:nvPr/>
        </p:nvGrpSpPr>
        <p:grpSpPr>
          <a:xfrm>
            <a:off x="3497673" y="2761093"/>
            <a:ext cx="684297" cy="707291"/>
            <a:chOff x="-35118325" y="3202075"/>
            <a:chExt cx="281975" cy="291450"/>
          </a:xfrm>
        </p:grpSpPr>
        <p:sp>
          <p:nvSpPr>
            <p:cNvPr id="6266" name="Google Shape;6266;p80"/>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7" name="Google Shape;6267;p80"/>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8" name="Google Shape;6268;p8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9" name="Google Shape;6269;p8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70" name="Google Shape;6270;p80"/>
          <p:cNvGrpSpPr/>
          <p:nvPr/>
        </p:nvGrpSpPr>
        <p:grpSpPr>
          <a:xfrm>
            <a:off x="3485236" y="3643599"/>
            <a:ext cx="709172" cy="706441"/>
            <a:chOff x="-35123050" y="3561225"/>
            <a:chExt cx="292225" cy="291100"/>
          </a:xfrm>
        </p:grpSpPr>
        <p:sp>
          <p:nvSpPr>
            <p:cNvPr id="6271" name="Google Shape;6271;p8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2" name="Google Shape;6272;p8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73" name="Google Shape;6273;p80"/>
          <p:cNvGrpSpPr/>
          <p:nvPr/>
        </p:nvGrpSpPr>
        <p:grpSpPr>
          <a:xfrm>
            <a:off x="3569355" y="4513880"/>
            <a:ext cx="540934" cy="707230"/>
            <a:chOff x="-35089175" y="3919600"/>
            <a:chExt cx="222900" cy="291425"/>
          </a:xfrm>
        </p:grpSpPr>
        <p:sp>
          <p:nvSpPr>
            <p:cNvPr id="6274" name="Google Shape;6274;p8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5" name="Google Shape;6275;p8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76" name="Google Shape;6276;p80"/>
          <p:cNvGrpSpPr/>
          <p:nvPr/>
        </p:nvGrpSpPr>
        <p:grpSpPr>
          <a:xfrm>
            <a:off x="7963346" y="2760606"/>
            <a:ext cx="672891" cy="708262"/>
            <a:chOff x="-33277650" y="3226875"/>
            <a:chExt cx="277275" cy="291850"/>
          </a:xfrm>
        </p:grpSpPr>
        <p:sp>
          <p:nvSpPr>
            <p:cNvPr id="6277" name="Google Shape;6277;p80"/>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8" name="Google Shape;6278;p80"/>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9" name="Google Shape;6279;p80"/>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0" name="Google Shape;6280;p80"/>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1" name="Google Shape;6281;p80"/>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2" name="Google Shape;6282;p80"/>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3" name="Google Shape;6283;p80"/>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84" name="Google Shape;6284;p80"/>
          <p:cNvGrpSpPr/>
          <p:nvPr/>
        </p:nvGrpSpPr>
        <p:grpSpPr>
          <a:xfrm>
            <a:off x="7946146" y="3643173"/>
            <a:ext cx="707291" cy="707291"/>
            <a:chOff x="-33286325" y="3586425"/>
            <a:chExt cx="291450" cy="291450"/>
          </a:xfrm>
        </p:grpSpPr>
        <p:sp>
          <p:nvSpPr>
            <p:cNvPr id="6285" name="Google Shape;6285;p80"/>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6" name="Google Shape;6286;p80"/>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7" name="Google Shape;6287;p80"/>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8" name="Google Shape;6288;p80"/>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9" name="Google Shape;6289;p80"/>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90" name="Google Shape;6290;p80"/>
          <p:cNvGrpSpPr/>
          <p:nvPr/>
        </p:nvGrpSpPr>
        <p:grpSpPr>
          <a:xfrm>
            <a:off x="7946146" y="4511937"/>
            <a:ext cx="707291" cy="711113"/>
            <a:chOff x="-33286325" y="3944800"/>
            <a:chExt cx="291450" cy="293025"/>
          </a:xfrm>
        </p:grpSpPr>
        <p:sp>
          <p:nvSpPr>
            <p:cNvPr id="6291" name="Google Shape;6291;p80"/>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2" name="Google Shape;6292;p80"/>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3" name="Google Shape;6293;p80"/>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4" name="Google Shape;6294;p80"/>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95" name="Google Shape;6295;p80"/>
          <p:cNvGrpSpPr/>
          <p:nvPr/>
        </p:nvGrpSpPr>
        <p:grpSpPr>
          <a:xfrm>
            <a:off x="5262941" y="5458259"/>
            <a:ext cx="707291" cy="713055"/>
            <a:chOff x="-31452725" y="3191825"/>
            <a:chExt cx="291450" cy="293825"/>
          </a:xfrm>
        </p:grpSpPr>
        <p:sp>
          <p:nvSpPr>
            <p:cNvPr id="6296" name="Google Shape;6296;p80"/>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7" name="Google Shape;6297;p80"/>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8" name="Google Shape;6298;p80"/>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9" name="Google Shape;6299;p80"/>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00" name="Google Shape;6300;p80"/>
          <p:cNvGrpSpPr/>
          <p:nvPr/>
        </p:nvGrpSpPr>
        <p:grpSpPr>
          <a:xfrm>
            <a:off x="5262001" y="6401487"/>
            <a:ext cx="709172" cy="709172"/>
            <a:chOff x="-31452725" y="3551775"/>
            <a:chExt cx="292225" cy="292225"/>
          </a:xfrm>
        </p:grpSpPr>
        <p:sp>
          <p:nvSpPr>
            <p:cNvPr id="6301" name="Google Shape;6301;p80"/>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2" name="Google Shape;6302;p80"/>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3" name="Google Shape;6303;p80"/>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4" name="Google Shape;6304;p80"/>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05" name="Google Shape;6305;p80"/>
          <p:cNvGrpSpPr/>
          <p:nvPr/>
        </p:nvGrpSpPr>
        <p:grpSpPr>
          <a:xfrm>
            <a:off x="5259119" y="7329457"/>
            <a:ext cx="714935" cy="712994"/>
            <a:chOff x="-31455100" y="3909350"/>
            <a:chExt cx="294600" cy="293800"/>
          </a:xfrm>
        </p:grpSpPr>
        <p:sp>
          <p:nvSpPr>
            <p:cNvPr id="6306" name="Google Shape;6306;p8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7" name="Google Shape;6307;p8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08" name="Google Shape;6308;p80"/>
          <p:cNvGrpSpPr/>
          <p:nvPr/>
        </p:nvGrpSpPr>
        <p:grpSpPr>
          <a:xfrm>
            <a:off x="7941488" y="7331368"/>
            <a:ext cx="707291" cy="709172"/>
            <a:chOff x="-30345325" y="3918800"/>
            <a:chExt cx="291450" cy="292225"/>
          </a:xfrm>
        </p:grpSpPr>
        <p:sp>
          <p:nvSpPr>
            <p:cNvPr id="6309" name="Google Shape;6309;p80"/>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0" name="Google Shape;6310;p80"/>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1" name="Google Shape;6311;p80"/>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2" name="Google Shape;6312;p80"/>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3" name="Google Shape;6313;p80"/>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14" name="Google Shape;6314;p80"/>
          <p:cNvGrpSpPr/>
          <p:nvPr/>
        </p:nvGrpSpPr>
        <p:grpSpPr>
          <a:xfrm>
            <a:off x="4380419" y="3643174"/>
            <a:ext cx="707291" cy="707291"/>
            <a:chOff x="-34763900" y="3561225"/>
            <a:chExt cx="291450" cy="291450"/>
          </a:xfrm>
        </p:grpSpPr>
        <p:sp>
          <p:nvSpPr>
            <p:cNvPr id="6315" name="Google Shape;6315;p80"/>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6" name="Google Shape;6316;p80"/>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7" name="Google Shape;6317;p80"/>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18" name="Google Shape;6318;p80"/>
          <p:cNvSpPr/>
          <p:nvPr/>
        </p:nvSpPr>
        <p:spPr>
          <a:xfrm>
            <a:off x="4379215" y="4514039"/>
            <a:ext cx="707291" cy="707230"/>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19" name="Google Shape;6319;p80"/>
          <p:cNvGrpSpPr/>
          <p:nvPr/>
        </p:nvGrpSpPr>
        <p:grpSpPr>
          <a:xfrm>
            <a:off x="1690213" y="5460199"/>
            <a:ext cx="709172" cy="709172"/>
            <a:chOff x="-32927950" y="3227275"/>
            <a:chExt cx="292225" cy="292225"/>
          </a:xfrm>
        </p:grpSpPr>
        <p:sp>
          <p:nvSpPr>
            <p:cNvPr id="6320" name="Google Shape;6320;p80"/>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1" name="Google Shape;6321;p80"/>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2" name="Google Shape;6322;p80"/>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3" name="Google Shape;6323;p80"/>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4" name="Google Shape;6324;p80"/>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25" name="Google Shape;6325;p80"/>
          <p:cNvGrpSpPr/>
          <p:nvPr/>
        </p:nvGrpSpPr>
        <p:grpSpPr>
          <a:xfrm>
            <a:off x="1689242" y="6402426"/>
            <a:ext cx="711113" cy="707291"/>
            <a:chOff x="-32927950" y="3586425"/>
            <a:chExt cx="293025" cy="291450"/>
          </a:xfrm>
        </p:grpSpPr>
        <p:sp>
          <p:nvSpPr>
            <p:cNvPr id="6326" name="Google Shape;6326;p80"/>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7" name="Google Shape;6327;p80"/>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8" name="Google Shape;6328;p80"/>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9" name="Google Shape;6329;p80"/>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0" name="Google Shape;6330;p80"/>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31" name="Google Shape;6331;p80"/>
          <p:cNvGrpSpPr/>
          <p:nvPr/>
        </p:nvGrpSpPr>
        <p:grpSpPr>
          <a:xfrm>
            <a:off x="1690213" y="7330396"/>
            <a:ext cx="709172" cy="711113"/>
            <a:chOff x="-32927950" y="3944800"/>
            <a:chExt cx="292225" cy="293025"/>
          </a:xfrm>
        </p:grpSpPr>
        <p:sp>
          <p:nvSpPr>
            <p:cNvPr id="6332" name="Google Shape;6332;p8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3" name="Google Shape;6333;p8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4" name="Google Shape;6334;p8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5" name="Google Shape;6335;p8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6" name="Google Shape;6336;p8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7" name="Google Shape;6337;p8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8" name="Google Shape;6338;p8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9" name="Google Shape;6339;p8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0" name="Google Shape;6340;p8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41" name="Google Shape;6341;p80"/>
          <p:cNvGrpSpPr/>
          <p:nvPr/>
        </p:nvGrpSpPr>
        <p:grpSpPr>
          <a:xfrm>
            <a:off x="6147796" y="5460898"/>
            <a:ext cx="709172" cy="707776"/>
            <a:chOff x="-31094350" y="3194000"/>
            <a:chExt cx="292225" cy="291650"/>
          </a:xfrm>
        </p:grpSpPr>
        <p:sp>
          <p:nvSpPr>
            <p:cNvPr id="6342" name="Google Shape;6342;p8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3" name="Google Shape;6343;p8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4" name="Google Shape;6344;p8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5" name="Google Shape;6345;p8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6" name="Google Shape;6346;p8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7" name="Google Shape;6347;p8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8" name="Google Shape;6348;p8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9" name="Google Shape;6349;p8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50" name="Google Shape;6350;p80"/>
          <p:cNvGrpSpPr/>
          <p:nvPr/>
        </p:nvGrpSpPr>
        <p:grpSpPr>
          <a:xfrm>
            <a:off x="6148737" y="6401882"/>
            <a:ext cx="707291" cy="708383"/>
            <a:chOff x="-31093575" y="3552550"/>
            <a:chExt cx="291450" cy="291900"/>
          </a:xfrm>
        </p:grpSpPr>
        <p:sp>
          <p:nvSpPr>
            <p:cNvPr id="6351" name="Google Shape;6351;p80"/>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2" name="Google Shape;6352;p80"/>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3" name="Google Shape;6353;p80"/>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4" name="Google Shape;6354;p80"/>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55" name="Google Shape;6355;p80"/>
          <p:cNvGrpSpPr/>
          <p:nvPr/>
        </p:nvGrpSpPr>
        <p:grpSpPr>
          <a:xfrm>
            <a:off x="4401471" y="2761093"/>
            <a:ext cx="665186" cy="707291"/>
            <a:chOff x="-34755225" y="3202075"/>
            <a:chExt cx="274100" cy="291450"/>
          </a:xfrm>
        </p:grpSpPr>
        <p:sp>
          <p:nvSpPr>
            <p:cNvPr id="6356" name="Google Shape;6356;p80"/>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7" name="Google Shape;6357;p80"/>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8" name="Google Shape;6358;p80"/>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9" name="Google Shape;6359;p80"/>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0" name="Google Shape;6360;p80"/>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1" name="Google Shape;6361;p80"/>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2" name="Google Shape;6362;p80"/>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63" name="Google Shape;6363;p80"/>
          <p:cNvGrpSpPr/>
          <p:nvPr/>
        </p:nvGrpSpPr>
        <p:grpSpPr>
          <a:xfrm>
            <a:off x="6148737" y="7332339"/>
            <a:ext cx="707291" cy="707230"/>
            <a:chOff x="-31093575" y="3911725"/>
            <a:chExt cx="291450" cy="291425"/>
          </a:xfrm>
        </p:grpSpPr>
        <p:sp>
          <p:nvSpPr>
            <p:cNvPr id="6364" name="Google Shape;6364;p8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5" name="Google Shape;6365;p8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66" name="Google Shape;6366;p80"/>
          <p:cNvGrpSpPr/>
          <p:nvPr/>
        </p:nvGrpSpPr>
        <p:grpSpPr>
          <a:xfrm>
            <a:off x="4367597" y="8246272"/>
            <a:ext cx="712994" cy="709172"/>
            <a:chOff x="-29946000" y="3183175"/>
            <a:chExt cx="293800" cy="292225"/>
          </a:xfrm>
        </p:grpSpPr>
        <p:sp>
          <p:nvSpPr>
            <p:cNvPr id="6367" name="Google Shape;6367;p80"/>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8" name="Google Shape;6368;p80"/>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9" name="Google Shape;6369;p80"/>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0" name="Google Shape;6370;p80"/>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1" name="Google Shape;6371;p80"/>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2" name="Google Shape;6372;p80"/>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73" name="Google Shape;6373;p80"/>
          <p:cNvGrpSpPr/>
          <p:nvPr/>
        </p:nvGrpSpPr>
        <p:grpSpPr>
          <a:xfrm>
            <a:off x="5256659" y="2760577"/>
            <a:ext cx="716816" cy="708322"/>
            <a:chOff x="-34408675" y="3202075"/>
            <a:chExt cx="295375" cy="291875"/>
          </a:xfrm>
        </p:grpSpPr>
        <p:sp>
          <p:nvSpPr>
            <p:cNvPr id="6374" name="Google Shape;6374;p80"/>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5" name="Google Shape;6375;p80"/>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6" name="Google Shape;6376;p80"/>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7" name="Google Shape;6377;p80"/>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78" name="Google Shape;6378;p80"/>
          <p:cNvGrpSpPr/>
          <p:nvPr/>
        </p:nvGrpSpPr>
        <p:grpSpPr>
          <a:xfrm>
            <a:off x="5260481" y="3640565"/>
            <a:ext cx="709172" cy="712508"/>
            <a:chOff x="-34405525" y="3558075"/>
            <a:chExt cx="292225" cy="293600"/>
          </a:xfrm>
        </p:grpSpPr>
        <p:sp>
          <p:nvSpPr>
            <p:cNvPr id="6379" name="Google Shape;6379;p80"/>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0" name="Google Shape;6380;p80"/>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1" name="Google Shape;6381;p80"/>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82" name="Google Shape;6382;p80"/>
          <p:cNvGrpSpPr/>
          <p:nvPr/>
        </p:nvGrpSpPr>
        <p:grpSpPr>
          <a:xfrm>
            <a:off x="5259510" y="4513880"/>
            <a:ext cx="711113" cy="707230"/>
            <a:chOff x="-34406325" y="3919600"/>
            <a:chExt cx="293025" cy="291425"/>
          </a:xfrm>
        </p:grpSpPr>
        <p:sp>
          <p:nvSpPr>
            <p:cNvPr id="6383" name="Google Shape;6383;p8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4" name="Google Shape;6384;p8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5" name="Google Shape;6385;p8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6" name="Google Shape;6386;p8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7" name="Google Shape;6387;p8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8" name="Google Shape;6388;p8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9" name="Google Shape;6389;p8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90" name="Google Shape;6390;p80"/>
          <p:cNvGrpSpPr/>
          <p:nvPr/>
        </p:nvGrpSpPr>
        <p:grpSpPr>
          <a:xfrm>
            <a:off x="2587307" y="5472606"/>
            <a:ext cx="707291" cy="684358"/>
            <a:chOff x="-32568800" y="3232000"/>
            <a:chExt cx="291450" cy="282000"/>
          </a:xfrm>
        </p:grpSpPr>
        <p:sp>
          <p:nvSpPr>
            <p:cNvPr id="6391" name="Google Shape;6391;p80"/>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2" name="Google Shape;6392;p80"/>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93" name="Google Shape;6393;p80"/>
          <p:cNvGrpSpPr/>
          <p:nvPr/>
        </p:nvGrpSpPr>
        <p:grpSpPr>
          <a:xfrm>
            <a:off x="2586366" y="6402426"/>
            <a:ext cx="709172" cy="707291"/>
            <a:chOff x="-32569575" y="3586425"/>
            <a:chExt cx="292225" cy="291450"/>
          </a:xfrm>
        </p:grpSpPr>
        <p:sp>
          <p:nvSpPr>
            <p:cNvPr id="6394" name="Google Shape;6394;p80"/>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5" name="Google Shape;6395;p80"/>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96" name="Google Shape;6396;p80"/>
          <p:cNvGrpSpPr/>
          <p:nvPr/>
        </p:nvGrpSpPr>
        <p:grpSpPr>
          <a:xfrm>
            <a:off x="2568196" y="7331610"/>
            <a:ext cx="745513" cy="708686"/>
            <a:chOff x="-32576675" y="3944600"/>
            <a:chExt cx="307200" cy="292025"/>
          </a:xfrm>
        </p:grpSpPr>
        <p:sp>
          <p:nvSpPr>
            <p:cNvPr id="6397" name="Google Shape;6397;p8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8" name="Google Shape;6398;p8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99" name="Google Shape;6399;p80"/>
          <p:cNvGrpSpPr/>
          <p:nvPr/>
        </p:nvGrpSpPr>
        <p:grpSpPr>
          <a:xfrm>
            <a:off x="7058130" y="5460200"/>
            <a:ext cx="709172" cy="709172"/>
            <a:chOff x="-30735200" y="3192625"/>
            <a:chExt cx="292225" cy="292225"/>
          </a:xfrm>
        </p:grpSpPr>
        <p:sp>
          <p:nvSpPr>
            <p:cNvPr id="6400" name="Google Shape;6400;p80"/>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1" name="Google Shape;6401;p80"/>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2" name="Google Shape;6402;p80"/>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3" name="Google Shape;6403;p80"/>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4" name="Google Shape;6404;p80"/>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5" name="Google Shape;6405;p80"/>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6" name="Google Shape;6406;p80"/>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07" name="Google Shape;6407;p80"/>
          <p:cNvGrpSpPr/>
          <p:nvPr/>
        </p:nvGrpSpPr>
        <p:grpSpPr>
          <a:xfrm>
            <a:off x="7058130" y="6403065"/>
            <a:ext cx="709172" cy="706017"/>
            <a:chOff x="-30735200" y="3552550"/>
            <a:chExt cx="292225" cy="290925"/>
          </a:xfrm>
        </p:grpSpPr>
        <p:sp>
          <p:nvSpPr>
            <p:cNvPr id="6408" name="Google Shape;6408;p8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9" name="Google Shape;6409;p8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10" name="Google Shape;6410;p80"/>
          <p:cNvGrpSpPr/>
          <p:nvPr/>
        </p:nvGrpSpPr>
        <p:grpSpPr>
          <a:xfrm>
            <a:off x="7058130" y="7332309"/>
            <a:ext cx="709172" cy="707291"/>
            <a:chOff x="-30735200" y="3910925"/>
            <a:chExt cx="292225" cy="291450"/>
          </a:xfrm>
        </p:grpSpPr>
        <p:sp>
          <p:nvSpPr>
            <p:cNvPr id="6411" name="Google Shape;6411;p8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2" name="Google Shape;6412;p8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13" name="Google Shape;6413;p80"/>
          <p:cNvSpPr/>
          <p:nvPr/>
        </p:nvSpPr>
        <p:spPr>
          <a:xfrm>
            <a:off x="5264360" y="8246484"/>
            <a:ext cx="709172" cy="707291"/>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14" name="Google Shape;6414;p80"/>
          <p:cNvGrpSpPr/>
          <p:nvPr/>
        </p:nvGrpSpPr>
        <p:grpSpPr>
          <a:xfrm>
            <a:off x="9765819" y="2758042"/>
            <a:ext cx="717941" cy="718448"/>
            <a:chOff x="-57956275" y="3197925"/>
            <a:chExt cx="319000" cy="319225"/>
          </a:xfrm>
        </p:grpSpPr>
        <p:sp>
          <p:nvSpPr>
            <p:cNvPr id="6415" name="Google Shape;6415;p8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6" name="Google Shape;6416;p8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7" name="Google Shape;6417;p8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8" name="Google Shape;6418;p8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9" name="Google Shape;6419;p8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0" name="Google Shape;6420;p8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1" name="Google Shape;6421;p8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22" name="Google Shape;6422;p80"/>
          <p:cNvGrpSpPr/>
          <p:nvPr/>
        </p:nvGrpSpPr>
        <p:grpSpPr>
          <a:xfrm>
            <a:off x="9810128" y="3670893"/>
            <a:ext cx="629324" cy="717941"/>
            <a:chOff x="-57940525" y="3590375"/>
            <a:chExt cx="279625" cy="319000"/>
          </a:xfrm>
        </p:grpSpPr>
        <p:sp>
          <p:nvSpPr>
            <p:cNvPr id="6423" name="Google Shape;6423;p8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4" name="Google Shape;6424;p8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5" name="Google Shape;6425;p8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6" name="Google Shape;6426;p8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7" name="Google Shape;6427;p8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28" name="Google Shape;6428;p80"/>
          <p:cNvGrpSpPr/>
          <p:nvPr/>
        </p:nvGrpSpPr>
        <p:grpSpPr>
          <a:xfrm>
            <a:off x="9751890" y="4553634"/>
            <a:ext cx="716197" cy="717998"/>
            <a:chOff x="-57959425" y="3982600"/>
            <a:chExt cx="318225" cy="319025"/>
          </a:xfrm>
        </p:grpSpPr>
        <p:sp>
          <p:nvSpPr>
            <p:cNvPr id="6429" name="Google Shape;6429;p8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0" name="Google Shape;6430;p8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1" name="Google Shape;6431;p8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2" name="Google Shape;6432;p8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33" name="Google Shape;6433;p80"/>
          <p:cNvGrpSpPr/>
          <p:nvPr/>
        </p:nvGrpSpPr>
        <p:grpSpPr>
          <a:xfrm>
            <a:off x="14152224" y="2760292"/>
            <a:ext cx="714453" cy="714453"/>
            <a:chOff x="-55987225" y="3198925"/>
            <a:chExt cx="317450" cy="317450"/>
          </a:xfrm>
        </p:grpSpPr>
        <p:sp>
          <p:nvSpPr>
            <p:cNvPr id="6434" name="Google Shape;6434;p8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5" name="Google Shape;6435;p8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6" name="Google Shape;6436;p8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7" name="Google Shape;6437;p8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38" name="Google Shape;6438;p80"/>
          <p:cNvGrpSpPr/>
          <p:nvPr/>
        </p:nvGrpSpPr>
        <p:grpSpPr>
          <a:xfrm>
            <a:off x="14152224" y="3672356"/>
            <a:ext cx="714453" cy="714734"/>
            <a:chOff x="-55987225" y="3591025"/>
            <a:chExt cx="317450" cy="317575"/>
          </a:xfrm>
        </p:grpSpPr>
        <p:sp>
          <p:nvSpPr>
            <p:cNvPr id="6439" name="Google Shape;6439;p8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0" name="Google Shape;6440;p8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1" name="Google Shape;6441;p8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2" name="Google Shape;6442;p8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3" name="Google Shape;6443;p8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44" name="Google Shape;6444;p80"/>
          <p:cNvGrpSpPr/>
          <p:nvPr/>
        </p:nvGrpSpPr>
        <p:grpSpPr>
          <a:xfrm>
            <a:off x="14180054" y="4553634"/>
            <a:ext cx="717998" cy="717998"/>
            <a:chOff x="-55988800" y="3982600"/>
            <a:chExt cx="319025" cy="319025"/>
          </a:xfrm>
        </p:grpSpPr>
        <p:sp>
          <p:nvSpPr>
            <p:cNvPr id="6445" name="Google Shape;6445;p8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6" name="Google Shape;6446;p8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7" name="Google Shape;6447;p8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8" name="Google Shape;6448;p8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9" name="Google Shape;6449;p8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50" name="Google Shape;6450;p80"/>
          <p:cNvGrpSpPr/>
          <p:nvPr/>
        </p:nvGrpSpPr>
        <p:grpSpPr>
          <a:xfrm>
            <a:off x="11497092" y="5469549"/>
            <a:ext cx="712652" cy="717941"/>
            <a:chOff x="-54026025" y="3192625"/>
            <a:chExt cx="316650" cy="319000"/>
          </a:xfrm>
        </p:grpSpPr>
        <p:sp>
          <p:nvSpPr>
            <p:cNvPr id="6451" name="Google Shape;6451;p8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2" name="Google Shape;6452;p8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3" name="Google Shape;6453;p8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4" name="Google Shape;6454;p8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5" name="Google Shape;6455;p8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6" name="Google Shape;6456;p8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7" name="Google Shape;6457;p8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8" name="Google Shape;6458;p8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59" name="Google Shape;6459;p80"/>
          <p:cNvGrpSpPr/>
          <p:nvPr/>
        </p:nvGrpSpPr>
        <p:grpSpPr>
          <a:xfrm>
            <a:off x="11536984" y="6411496"/>
            <a:ext cx="632869" cy="716197"/>
            <a:chOff x="-54007925" y="3584850"/>
            <a:chExt cx="281200" cy="318225"/>
          </a:xfrm>
        </p:grpSpPr>
        <p:sp>
          <p:nvSpPr>
            <p:cNvPr id="6460" name="Google Shape;6460;p8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1" name="Google Shape;6461;p8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2" name="Google Shape;6462;p8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3" name="Google Shape;6463;p8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4" name="Google Shape;6464;p8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5" name="Google Shape;6465;p8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66" name="Google Shape;6466;p80"/>
          <p:cNvGrpSpPr/>
          <p:nvPr/>
        </p:nvGrpSpPr>
        <p:grpSpPr>
          <a:xfrm>
            <a:off x="11536984" y="7335266"/>
            <a:ext cx="632869" cy="717829"/>
            <a:chOff x="-54007925" y="3975575"/>
            <a:chExt cx="281200" cy="318950"/>
          </a:xfrm>
        </p:grpSpPr>
        <p:sp>
          <p:nvSpPr>
            <p:cNvPr id="6467" name="Google Shape;6467;p8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8" name="Google Shape;6468;p8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9" name="Google Shape;6469;p8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0" name="Google Shape;6470;p8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71" name="Google Shape;6471;p80"/>
          <p:cNvGrpSpPr/>
          <p:nvPr/>
        </p:nvGrpSpPr>
        <p:grpSpPr>
          <a:xfrm>
            <a:off x="16006717" y="5504208"/>
            <a:ext cx="549540" cy="716985"/>
            <a:chOff x="-52005775" y="3208025"/>
            <a:chExt cx="244175" cy="318575"/>
          </a:xfrm>
        </p:grpSpPr>
        <p:sp>
          <p:nvSpPr>
            <p:cNvPr id="6472" name="Google Shape;6472;p8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3" name="Google Shape;6473;p8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4" name="Google Shape;6474;p8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5" name="Google Shape;6475;p8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6" name="Google Shape;6476;p8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7" name="Google Shape;6477;p8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8" name="Google Shape;6478;p8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9" name="Google Shape;6479;p8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0" name="Google Shape;6480;p8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1" name="Google Shape;6481;p8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2" name="Google Shape;6482;p8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83" name="Google Shape;6483;p80"/>
          <p:cNvGrpSpPr/>
          <p:nvPr/>
        </p:nvGrpSpPr>
        <p:grpSpPr>
          <a:xfrm>
            <a:off x="10619650" y="2760292"/>
            <a:ext cx="716197" cy="716197"/>
            <a:chOff x="-57568775" y="3198925"/>
            <a:chExt cx="318225" cy="318225"/>
          </a:xfrm>
        </p:grpSpPr>
        <p:sp>
          <p:nvSpPr>
            <p:cNvPr id="6484" name="Google Shape;6484;p8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5" name="Google Shape;6485;p8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6" name="Google Shape;6486;p8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7" name="Google Shape;6487;p8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8" name="Google Shape;6488;p8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9" name="Google Shape;6489;p8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90" name="Google Shape;6490;p80"/>
          <p:cNvGrpSpPr/>
          <p:nvPr/>
        </p:nvGrpSpPr>
        <p:grpSpPr>
          <a:xfrm>
            <a:off x="10663086" y="3670893"/>
            <a:ext cx="629324" cy="716197"/>
            <a:chOff x="-57549075" y="3590375"/>
            <a:chExt cx="279625" cy="318225"/>
          </a:xfrm>
        </p:grpSpPr>
        <p:sp>
          <p:nvSpPr>
            <p:cNvPr id="6491" name="Google Shape;6491;p8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2" name="Google Shape;6492;p8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3" name="Google Shape;6493;p8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4" name="Google Shape;6494;p8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95" name="Google Shape;6495;p80"/>
          <p:cNvGrpSpPr/>
          <p:nvPr/>
        </p:nvGrpSpPr>
        <p:grpSpPr>
          <a:xfrm>
            <a:off x="10647480" y="4553634"/>
            <a:ext cx="719742" cy="719742"/>
            <a:chOff x="-57570350" y="3982600"/>
            <a:chExt cx="319800" cy="319800"/>
          </a:xfrm>
        </p:grpSpPr>
        <p:sp>
          <p:nvSpPr>
            <p:cNvPr id="6496" name="Google Shape;6496;p8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7" name="Google Shape;6497;p8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8" name="Google Shape;6498;p8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9" name="Google Shape;6499;p8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00" name="Google Shape;6500;p80"/>
          <p:cNvGrpSpPr/>
          <p:nvPr/>
        </p:nvGrpSpPr>
        <p:grpSpPr>
          <a:xfrm>
            <a:off x="15077558" y="2758492"/>
            <a:ext cx="629324" cy="717998"/>
            <a:chOff x="-55576850" y="3198125"/>
            <a:chExt cx="279625" cy="319025"/>
          </a:xfrm>
        </p:grpSpPr>
        <p:sp>
          <p:nvSpPr>
            <p:cNvPr id="6501" name="Google Shape;6501;p8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2" name="Google Shape;6502;p8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3" name="Google Shape;6503;p8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4" name="Google Shape;6504;p8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05" name="Google Shape;6505;p80"/>
          <p:cNvGrpSpPr/>
          <p:nvPr/>
        </p:nvGrpSpPr>
        <p:grpSpPr>
          <a:xfrm>
            <a:off x="15032349" y="3670443"/>
            <a:ext cx="719742" cy="716647"/>
            <a:chOff x="-55596550" y="3590175"/>
            <a:chExt cx="319800" cy="318425"/>
          </a:xfrm>
        </p:grpSpPr>
        <p:sp>
          <p:nvSpPr>
            <p:cNvPr id="6506" name="Google Shape;6506;p8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7" name="Google Shape;6507;p8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8" name="Google Shape;6508;p8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9" name="Google Shape;6509;p8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10" name="Google Shape;6510;p80"/>
          <p:cNvGrpSpPr/>
          <p:nvPr/>
        </p:nvGrpSpPr>
        <p:grpSpPr>
          <a:xfrm>
            <a:off x="15062824" y="4553128"/>
            <a:ext cx="717998" cy="718504"/>
            <a:chOff x="-55595775" y="3982375"/>
            <a:chExt cx="319025" cy="319250"/>
          </a:xfrm>
        </p:grpSpPr>
        <p:sp>
          <p:nvSpPr>
            <p:cNvPr id="6511" name="Google Shape;6511;p8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2" name="Google Shape;6512;p8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3" name="Google Shape;6513;p8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4" name="Google Shape;6514;p8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5" name="Google Shape;6515;p8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6" name="Google Shape;6516;p8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17" name="Google Shape;6517;p80"/>
          <p:cNvGrpSpPr/>
          <p:nvPr/>
        </p:nvGrpSpPr>
        <p:grpSpPr>
          <a:xfrm>
            <a:off x="12377189" y="5469549"/>
            <a:ext cx="717998" cy="716197"/>
            <a:chOff x="-53635375" y="3192625"/>
            <a:chExt cx="319025" cy="318225"/>
          </a:xfrm>
        </p:grpSpPr>
        <p:sp>
          <p:nvSpPr>
            <p:cNvPr id="6518" name="Google Shape;6518;p8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9" name="Google Shape;6519;p8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0" name="Google Shape;6520;p8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21" name="Google Shape;6521;p80"/>
          <p:cNvGrpSpPr/>
          <p:nvPr/>
        </p:nvGrpSpPr>
        <p:grpSpPr>
          <a:xfrm>
            <a:off x="12421526" y="6411496"/>
            <a:ext cx="629324" cy="717998"/>
            <a:chOff x="-53615675" y="3584850"/>
            <a:chExt cx="279625" cy="319025"/>
          </a:xfrm>
        </p:grpSpPr>
        <p:sp>
          <p:nvSpPr>
            <p:cNvPr id="6522" name="Google Shape;6522;p8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3" name="Google Shape;6523;p8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4" name="Google Shape;6524;p8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25" name="Google Shape;6525;p80"/>
          <p:cNvGrpSpPr/>
          <p:nvPr/>
        </p:nvGrpSpPr>
        <p:grpSpPr>
          <a:xfrm>
            <a:off x="12377218" y="7337348"/>
            <a:ext cx="717941" cy="715747"/>
            <a:chOff x="-53634575" y="3976500"/>
            <a:chExt cx="319000" cy="318025"/>
          </a:xfrm>
        </p:grpSpPr>
        <p:sp>
          <p:nvSpPr>
            <p:cNvPr id="6526" name="Google Shape;6526;p8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7" name="Google Shape;6527;p8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8" name="Google Shape;6528;p8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9" name="Google Shape;6529;p8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0" name="Google Shape;6530;p8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1" name="Google Shape;6531;p8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2" name="Google Shape;6532;p8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3" name="Google Shape;6533;p8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34" name="Google Shape;6534;p80"/>
          <p:cNvGrpSpPr/>
          <p:nvPr/>
        </p:nvGrpSpPr>
        <p:grpSpPr>
          <a:xfrm>
            <a:off x="15966825" y="6423255"/>
            <a:ext cx="629324" cy="716872"/>
            <a:chOff x="-52023900" y="3590075"/>
            <a:chExt cx="279625" cy="318525"/>
          </a:xfrm>
        </p:grpSpPr>
        <p:sp>
          <p:nvSpPr>
            <p:cNvPr id="6535" name="Google Shape;6535;p8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6" name="Google Shape;6536;p8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7" name="Google Shape;6537;p8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8" name="Google Shape;6538;p8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9" name="Google Shape;6539;p8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0" name="Google Shape;6540;p8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1" name="Google Shape;6541;p8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42" name="Google Shape;6542;p80"/>
          <p:cNvGrpSpPr/>
          <p:nvPr/>
        </p:nvGrpSpPr>
        <p:grpSpPr>
          <a:xfrm>
            <a:off x="11493309" y="2760292"/>
            <a:ext cx="717941" cy="717941"/>
            <a:chOff x="-57173375" y="3198925"/>
            <a:chExt cx="319000" cy="319000"/>
          </a:xfrm>
        </p:grpSpPr>
        <p:sp>
          <p:nvSpPr>
            <p:cNvPr id="6543" name="Google Shape;6543;p8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4" name="Google Shape;6544;p8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5" name="Google Shape;6545;p8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6" name="Google Shape;6546;p8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47" name="Google Shape;6547;p80"/>
          <p:cNvGrpSpPr/>
          <p:nvPr/>
        </p:nvGrpSpPr>
        <p:grpSpPr>
          <a:xfrm>
            <a:off x="11495081" y="3715173"/>
            <a:ext cx="714397" cy="629380"/>
            <a:chOff x="-57176525" y="3610050"/>
            <a:chExt cx="317425" cy="279650"/>
          </a:xfrm>
        </p:grpSpPr>
        <p:sp>
          <p:nvSpPr>
            <p:cNvPr id="6548" name="Google Shape;6548;p8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9" name="Google Shape;6549;p8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0" name="Google Shape;6550;p8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1" name="Google Shape;6551;p8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2" name="Google Shape;6552;p8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53" name="Google Shape;6553;p80"/>
          <p:cNvGrpSpPr/>
          <p:nvPr/>
        </p:nvGrpSpPr>
        <p:grpSpPr>
          <a:xfrm>
            <a:off x="15915991" y="2760292"/>
            <a:ext cx="716197" cy="712652"/>
            <a:chOff x="-55202750" y="3198925"/>
            <a:chExt cx="318225" cy="316650"/>
          </a:xfrm>
        </p:grpSpPr>
        <p:sp>
          <p:nvSpPr>
            <p:cNvPr id="6554" name="Google Shape;6554;p8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5" name="Google Shape;6555;p8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56" name="Google Shape;6556;p80"/>
          <p:cNvGrpSpPr/>
          <p:nvPr/>
        </p:nvGrpSpPr>
        <p:grpSpPr>
          <a:xfrm>
            <a:off x="15937259" y="3670893"/>
            <a:ext cx="673661" cy="716197"/>
            <a:chOff x="-55194875" y="3590375"/>
            <a:chExt cx="299325" cy="318225"/>
          </a:xfrm>
        </p:grpSpPr>
        <p:sp>
          <p:nvSpPr>
            <p:cNvPr id="6557" name="Google Shape;6557;p8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8" name="Google Shape;6558;p8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9" name="Google Shape;6559;p8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0" name="Google Shape;6560;p8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1" name="Google Shape;6561;p8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62" name="Google Shape;6562;p80"/>
          <p:cNvGrpSpPr/>
          <p:nvPr/>
        </p:nvGrpSpPr>
        <p:grpSpPr>
          <a:xfrm>
            <a:off x="15946494" y="4555435"/>
            <a:ext cx="714397" cy="714397"/>
            <a:chOff x="-55203525" y="3983400"/>
            <a:chExt cx="317425" cy="317425"/>
          </a:xfrm>
        </p:grpSpPr>
        <p:sp>
          <p:nvSpPr>
            <p:cNvPr id="6563" name="Google Shape;6563;p8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4" name="Google Shape;6564;p8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5" name="Google Shape;6565;p8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66" name="Google Shape;6566;p80"/>
          <p:cNvGrpSpPr/>
          <p:nvPr/>
        </p:nvGrpSpPr>
        <p:grpSpPr>
          <a:xfrm>
            <a:off x="13279455" y="5469549"/>
            <a:ext cx="671860" cy="717941"/>
            <a:chOff x="-53232900" y="3192625"/>
            <a:chExt cx="298525" cy="319000"/>
          </a:xfrm>
        </p:grpSpPr>
        <p:sp>
          <p:nvSpPr>
            <p:cNvPr id="6567" name="Google Shape;6567;p8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8" name="Google Shape;6568;p8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9" name="Google Shape;6569;p8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0" name="Google Shape;6570;p8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1" name="Google Shape;6571;p8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2" name="Google Shape;6572;p8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3" name="Google Shape;6573;p8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4" name="Google Shape;6574;p8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75" name="Google Shape;6575;p80"/>
          <p:cNvGrpSpPr/>
          <p:nvPr/>
        </p:nvGrpSpPr>
        <p:grpSpPr>
          <a:xfrm>
            <a:off x="13258187" y="6411496"/>
            <a:ext cx="714397" cy="712652"/>
            <a:chOff x="-53242350" y="3584850"/>
            <a:chExt cx="317425" cy="316650"/>
          </a:xfrm>
        </p:grpSpPr>
        <p:sp>
          <p:nvSpPr>
            <p:cNvPr id="6576" name="Google Shape;6576;p8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7" name="Google Shape;6577;p8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8" name="Google Shape;6578;p8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9" name="Google Shape;6579;p8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0" name="Google Shape;6580;p8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81" name="Google Shape;6581;p80"/>
          <p:cNvGrpSpPr/>
          <p:nvPr/>
        </p:nvGrpSpPr>
        <p:grpSpPr>
          <a:xfrm>
            <a:off x="13300723" y="7336898"/>
            <a:ext cx="629324" cy="717998"/>
            <a:chOff x="-53224225" y="3976300"/>
            <a:chExt cx="279625" cy="319025"/>
          </a:xfrm>
        </p:grpSpPr>
        <p:sp>
          <p:nvSpPr>
            <p:cNvPr id="6582" name="Google Shape;6582;p8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3" name="Google Shape;6583;p8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4" name="Google Shape;6584;p8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5" name="Google Shape;6585;p8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6" name="Google Shape;6586;p8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7" name="Google Shape;6587;p8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8" name="Google Shape;6588;p8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89" name="Google Shape;6589;p80"/>
          <p:cNvGrpSpPr/>
          <p:nvPr/>
        </p:nvGrpSpPr>
        <p:grpSpPr>
          <a:xfrm>
            <a:off x="15922517" y="7352258"/>
            <a:ext cx="717941" cy="716816"/>
            <a:chOff x="-52043575" y="3983125"/>
            <a:chExt cx="319000" cy="318500"/>
          </a:xfrm>
        </p:grpSpPr>
        <p:sp>
          <p:nvSpPr>
            <p:cNvPr id="6590" name="Google Shape;6590;p8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1" name="Google Shape;6591;p8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2" name="Google Shape;6592;p8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3" name="Google Shape;6593;p8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4" name="Google Shape;6594;p8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5" name="Google Shape;6595;p8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6" name="Google Shape;6596;p8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7" name="Google Shape;6597;p8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8" name="Google Shape;6598;p8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99" name="Google Shape;6599;p80"/>
          <p:cNvGrpSpPr/>
          <p:nvPr/>
        </p:nvGrpSpPr>
        <p:grpSpPr>
          <a:xfrm>
            <a:off x="12430398" y="2760292"/>
            <a:ext cx="629324" cy="717941"/>
            <a:chOff x="-56766175" y="3198925"/>
            <a:chExt cx="279625" cy="319000"/>
          </a:xfrm>
        </p:grpSpPr>
        <p:sp>
          <p:nvSpPr>
            <p:cNvPr id="6600" name="Google Shape;6600;p8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1" name="Google Shape;6601;p8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2" name="Google Shape;6602;p8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3" name="Google Shape;6603;p8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4" name="Google Shape;6604;p8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5" name="Google Shape;6605;p8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6" name="Google Shape;6606;p8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07" name="Google Shape;6607;p80"/>
          <p:cNvGrpSpPr/>
          <p:nvPr/>
        </p:nvGrpSpPr>
        <p:grpSpPr>
          <a:xfrm>
            <a:off x="12428626" y="3670893"/>
            <a:ext cx="632869" cy="716197"/>
            <a:chOff x="-56766175" y="3590375"/>
            <a:chExt cx="281200" cy="318225"/>
          </a:xfrm>
        </p:grpSpPr>
        <p:sp>
          <p:nvSpPr>
            <p:cNvPr id="6608" name="Google Shape;6608;p8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9" name="Google Shape;6609;p8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0" name="Google Shape;6610;p8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1" name="Google Shape;6611;p8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12" name="Google Shape;6612;p80"/>
          <p:cNvGrpSpPr/>
          <p:nvPr/>
        </p:nvGrpSpPr>
        <p:grpSpPr>
          <a:xfrm>
            <a:off x="12502537" y="4553634"/>
            <a:ext cx="544251" cy="716197"/>
            <a:chOff x="-56747275" y="3982600"/>
            <a:chExt cx="241825" cy="318225"/>
          </a:xfrm>
        </p:grpSpPr>
        <p:sp>
          <p:nvSpPr>
            <p:cNvPr id="6613" name="Google Shape;6613;p8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4" name="Google Shape;6614;p8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5" name="Google Shape;6615;p8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6" name="Google Shape;6616;p8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7" name="Google Shape;6617;p8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8" name="Google Shape;6618;p8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9" name="Google Shape;6619;p8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20" name="Google Shape;6620;p80"/>
          <p:cNvGrpSpPr/>
          <p:nvPr/>
        </p:nvGrpSpPr>
        <p:grpSpPr>
          <a:xfrm>
            <a:off x="9718039" y="6438109"/>
            <a:ext cx="717998" cy="685983"/>
            <a:chOff x="-54812875" y="3596675"/>
            <a:chExt cx="319025" cy="304800"/>
          </a:xfrm>
        </p:grpSpPr>
        <p:sp>
          <p:nvSpPr>
            <p:cNvPr id="6621" name="Google Shape;6621;p8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2" name="Google Shape;6622;p8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3" name="Google Shape;6623;p8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4" name="Google Shape;6624;p8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5" name="Google Shape;6625;p8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6" name="Google Shape;6626;p8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7" name="Google Shape;6627;p8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628" name="Google Shape;6628;p80"/>
          <p:cNvSpPr/>
          <p:nvPr/>
        </p:nvSpPr>
        <p:spPr>
          <a:xfrm>
            <a:off x="10067821" y="7186651"/>
            <a:ext cx="16036" cy="18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9" name="Google Shape;6629;p80"/>
          <p:cNvSpPr/>
          <p:nvPr/>
        </p:nvSpPr>
        <p:spPr>
          <a:xfrm>
            <a:off x="10068721" y="7188395"/>
            <a:ext cx="14235" cy="1857"/>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630" name="Google Shape;6630;p80"/>
          <p:cNvGrpSpPr/>
          <p:nvPr/>
        </p:nvGrpSpPr>
        <p:grpSpPr>
          <a:xfrm>
            <a:off x="9762376" y="7351077"/>
            <a:ext cx="629324" cy="716197"/>
            <a:chOff x="-54793175" y="3982600"/>
            <a:chExt cx="279625" cy="318225"/>
          </a:xfrm>
        </p:grpSpPr>
        <p:sp>
          <p:nvSpPr>
            <p:cNvPr id="6631" name="Google Shape;6631;p8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2" name="Google Shape;6632;p8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3" name="Google Shape;6633;p8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4" name="Google Shape;6634;p8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5" name="Google Shape;6635;p8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6" name="Google Shape;6636;p8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7" name="Google Shape;6637;p8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38" name="Google Shape;6638;p80"/>
          <p:cNvGrpSpPr/>
          <p:nvPr/>
        </p:nvGrpSpPr>
        <p:grpSpPr>
          <a:xfrm>
            <a:off x="14185293" y="5469549"/>
            <a:ext cx="629324" cy="716197"/>
            <a:chOff x="-52832000" y="3192625"/>
            <a:chExt cx="279625" cy="318225"/>
          </a:xfrm>
        </p:grpSpPr>
        <p:sp>
          <p:nvSpPr>
            <p:cNvPr id="6639" name="Google Shape;6639;p8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0" name="Google Shape;6640;p8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1" name="Google Shape;6641;p8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2" name="Google Shape;6642;p8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3" name="Google Shape;6643;p8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4" name="Google Shape;6644;p8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5" name="Google Shape;6645;p8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6" name="Google Shape;6646;p8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47" name="Google Shape;6647;p80"/>
          <p:cNvGrpSpPr/>
          <p:nvPr/>
        </p:nvGrpSpPr>
        <p:grpSpPr>
          <a:xfrm>
            <a:off x="11558359" y="4552284"/>
            <a:ext cx="647048" cy="717548"/>
            <a:chOff x="-57162350" y="3982000"/>
            <a:chExt cx="287500" cy="318825"/>
          </a:xfrm>
        </p:grpSpPr>
        <p:sp>
          <p:nvSpPr>
            <p:cNvPr id="6648" name="Google Shape;6648;p8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9" name="Google Shape;6649;p8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0" name="Google Shape;6650;p8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1" name="Google Shape;6651;p8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2" name="Google Shape;6652;p8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3" name="Google Shape;6653;p8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4" name="Google Shape;6654;p8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5" name="Google Shape;6655;p8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56" name="Google Shape;6656;p80"/>
          <p:cNvGrpSpPr/>
          <p:nvPr/>
        </p:nvGrpSpPr>
        <p:grpSpPr>
          <a:xfrm>
            <a:off x="14140985" y="6413297"/>
            <a:ext cx="717941" cy="714397"/>
            <a:chOff x="-52851675" y="3585650"/>
            <a:chExt cx="319000" cy="317425"/>
          </a:xfrm>
        </p:grpSpPr>
        <p:sp>
          <p:nvSpPr>
            <p:cNvPr id="6657" name="Google Shape;6657;p8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8" name="Google Shape;6658;p8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9" name="Google Shape;6659;p8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0" name="Google Shape;6660;p8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1" name="Google Shape;6661;p8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2" name="Google Shape;6662;p8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63" name="Google Shape;6663;p80"/>
          <p:cNvGrpSpPr/>
          <p:nvPr/>
        </p:nvGrpSpPr>
        <p:grpSpPr>
          <a:xfrm>
            <a:off x="14185293" y="7336898"/>
            <a:ext cx="629324" cy="717998"/>
            <a:chOff x="-52832000" y="3976300"/>
            <a:chExt cx="279625" cy="319025"/>
          </a:xfrm>
        </p:grpSpPr>
        <p:sp>
          <p:nvSpPr>
            <p:cNvPr id="6664" name="Google Shape;6664;p8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5" name="Google Shape;6665;p8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6" name="Google Shape;6666;p8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7" name="Google Shape;6667;p8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8" name="Google Shape;6668;p8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69" name="Google Shape;6669;p80"/>
          <p:cNvGrpSpPr/>
          <p:nvPr/>
        </p:nvGrpSpPr>
        <p:grpSpPr>
          <a:xfrm>
            <a:off x="12419705" y="8246193"/>
            <a:ext cx="632869" cy="716197"/>
            <a:chOff x="-51633225" y="3198925"/>
            <a:chExt cx="281200" cy="318225"/>
          </a:xfrm>
        </p:grpSpPr>
        <p:sp>
          <p:nvSpPr>
            <p:cNvPr id="6670" name="Google Shape;6670;p8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1" name="Google Shape;6671;p8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2" name="Google Shape;6672;p8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3" name="Google Shape;6673;p8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4" name="Google Shape;6674;p8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5" name="Google Shape;6675;p8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6" name="Google Shape;6676;p8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77" name="Google Shape;6677;p80"/>
          <p:cNvGrpSpPr/>
          <p:nvPr/>
        </p:nvGrpSpPr>
        <p:grpSpPr>
          <a:xfrm>
            <a:off x="13257353" y="2762037"/>
            <a:ext cx="730376" cy="714453"/>
            <a:chOff x="-56396775" y="3199700"/>
            <a:chExt cx="324525" cy="317450"/>
          </a:xfrm>
        </p:grpSpPr>
        <p:sp>
          <p:nvSpPr>
            <p:cNvPr id="6678" name="Google Shape;6678;p8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9" name="Google Shape;6679;p8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0" name="Google Shape;6680;p8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1" name="Google Shape;6681;p8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2" name="Google Shape;6682;p8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3" name="Google Shape;6683;p8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84" name="Google Shape;6684;p80"/>
          <p:cNvGrpSpPr/>
          <p:nvPr/>
        </p:nvGrpSpPr>
        <p:grpSpPr>
          <a:xfrm>
            <a:off x="13263542" y="3693905"/>
            <a:ext cx="717998" cy="671917"/>
            <a:chOff x="-56394425" y="3600600"/>
            <a:chExt cx="319025" cy="298550"/>
          </a:xfrm>
        </p:grpSpPr>
        <p:sp>
          <p:nvSpPr>
            <p:cNvPr id="6685" name="Google Shape;6685;p8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6" name="Google Shape;6686;p8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7" name="Google Shape;6687;p8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88" name="Google Shape;6688;p80"/>
          <p:cNvGrpSpPr/>
          <p:nvPr/>
        </p:nvGrpSpPr>
        <p:grpSpPr>
          <a:xfrm>
            <a:off x="13325075" y="4555435"/>
            <a:ext cx="654137" cy="714397"/>
            <a:chOff x="-56379450" y="3983400"/>
            <a:chExt cx="290650" cy="317425"/>
          </a:xfrm>
        </p:grpSpPr>
        <p:sp>
          <p:nvSpPr>
            <p:cNvPr id="6689" name="Google Shape;6689;p8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0" name="Google Shape;6690;p8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1" name="Google Shape;6691;p8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2" name="Google Shape;6692;p8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3" name="Google Shape;6693;p8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4" name="Google Shape;6694;p8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5" name="Google Shape;6695;p80"/>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6" name="Google Shape;6696;p80"/>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97" name="Google Shape;6697;p80"/>
          <p:cNvGrpSpPr/>
          <p:nvPr/>
        </p:nvGrpSpPr>
        <p:grpSpPr>
          <a:xfrm>
            <a:off x="10652484" y="5483727"/>
            <a:ext cx="632869" cy="717941"/>
            <a:chOff x="-54401725" y="3198925"/>
            <a:chExt cx="281200" cy="319000"/>
          </a:xfrm>
        </p:grpSpPr>
        <p:sp>
          <p:nvSpPr>
            <p:cNvPr id="6698" name="Google Shape;6698;p8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9" name="Google Shape;6699;p8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0" name="Google Shape;6700;p8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1" name="Google Shape;6701;p8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2" name="Google Shape;6702;p8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3" name="Google Shape;6703;p8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4" name="Google Shape;6704;p8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5" name="Google Shape;6705;p8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6" name="Google Shape;6706;p8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7" name="Google Shape;6707;p8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8" name="Google Shape;6708;p8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09" name="Google Shape;6709;p80"/>
          <p:cNvGrpSpPr/>
          <p:nvPr/>
        </p:nvGrpSpPr>
        <p:grpSpPr>
          <a:xfrm>
            <a:off x="10654256" y="6423931"/>
            <a:ext cx="629324" cy="716197"/>
            <a:chOff x="-54401725" y="3590375"/>
            <a:chExt cx="279625" cy="318225"/>
          </a:xfrm>
        </p:grpSpPr>
        <p:sp>
          <p:nvSpPr>
            <p:cNvPr id="6710" name="Google Shape;6710;p8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1" name="Google Shape;6711;p8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2" name="Google Shape;6712;p8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3" name="Google Shape;6713;p8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4" name="Google Shape;6714;p8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5" name="Google Shape;6715;p8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16" name="Google Shape;6716;p80"/>
          <p:cNvGrpSpPr/>
          <p:nvPr/>
        </p:nvGrpSpPr>
        <p:grpSpPr>
          <a:xfrm>
            <a:off x="10649839" y="7351077"/>
            <a:ext cx="638158" cy="716197"/>
            <a:chOff x="-54403300" y="3982600"/>
            <a:chExt cx="283550" cy="318225"/>
          </a:xfrm>
        </p:grpSpPr>
        <p:sp>
          <p:nvSpPr>
            <p:cNvPr id="6717" name="Google Shape;6717;p8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8" name="Google Shape;6718;p8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9" name="Google Shape;6719;p8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0" name="Google Shape;6720;p8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1" name="Google Shape;6721;p8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22" name="Google Shape;6722;p80"/>
          <p:cNvGrpSpPr/>
          <p:nvPr/>
        </p:nvGrpSpPr>
        <p:grpSpPr>
          <a:xfrm>
            <a:off x="15024626" y="5473544"/>
            <a:ext cx="712596" cy="713947"/>
            <a:chOff x="-52458650" y="3194400"/>
            <a:chExt cx="316625" cy="317225"/>
          </a:xfrm>
        </p:grpSpPr>
        <p:sp>
          <p:nvSpPr>
            <p:cNvPr id="6723" name="Google Shape;6723;p8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4" name="Google Shape;6724;p8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5" name="Google Shape;6725;p8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6" name="Google Shape;6726;p8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7" name="Google Shape;6727;p8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8" name="Google Shape;6728;p8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9" name="Google Shape;6729;p8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0" name="Google Shape;6730;p8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31" name="Google Shape;6731;p80"/>
          <p:cNvGrpSpPr/>
          <p:nvPr/>
        </p:nvGrpSpPr>
        <p:grpSpPr>
          <a:xfrm>
            <a:off x="9762376" y="5483727"/>
            <a:ext cx="629324" cy="717941"/>
            <a:chOff x="-54793175" y="3198925"/>
            <a:chExt cx="279625" cy="319000"/>
          </a:xfrm>
        </p:grpSpPr>
        <p:sp>
          <p:nvSpPr>
            <p:cNvPr id="6732" name="Google Shape;6732;p8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3" name="Google Shape;6733;p8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4" name="Google Shape;6734;p8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5" name="Google Shape;6735;p8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6" name="Google Shape;6736;p8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7" name="Google Shape;6737;p8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8" name="Google Shape;6738;p8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39" name="Google Shape;6739;p80"/>
          <p:cNvGrpSpPr/>
          <p:nvPr/>
        </p:nvGrpSpPr>
        <p:grpSpPr>
          <a:xfrm>
            <a:off x="15043222" y="6411496"/>
            <a:ext cx="675405" cy="715691"/>
            <a:chOff x="-52450000" y="3584850"/>
            <a:chExt cx="300100" cy="318000"/>
          </a:xfrm>
        </p:grpSpPr>
        <p:sp>
          <p:nvSpPr>
            <p:cNvPr id="6740" name="Google Shape;6740;p8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1" name="Google Shape;6741;p8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2" name="Google Shape;6742;p8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3" name="Google Shape;6743;p8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4" name="Google Shape;6744;p8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5" name="Google Shape;6745;p8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6" name="Google Shape;6746;p8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47" name="Google Shape;6747;p80"/>
          <p:cNvGrpSpPr/>
          <p:nvPr/>
        </p:nvGrpSpPr>
        <p:grpSpPr>
          <a:xfrm>
            <a:off x="15066263" y="7340442"/>
            <a:ext cx="629324" cy="714453"/>
            <a:chOff x="-52440550" y="3977875"/>
            <a:chExt cx="279625" cy="317450"/>
          </a:xfrm>
        </p:grpSpPr>
        <p:sp>
          <p:nvSpPr>
            <p:cNvPr id="6748" name="Google Shape;6748;p8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9" name="Google Shape;6749;p8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0" name="Google Shape;6750;p8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1" name="Google Shape;6751;p8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2" name="Google Shape;6752;p8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3" name="Google Shape;6753;p8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4" name="Google Shape;6754;p8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5" name="Google Shape;6755;p8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56" name="Google Shape;6756;p80"/>
          <p:cNvGrpSpPr/>
          <p:nvPr/>
        </p:nvGrpSpPr>
        <p:grpSpPr>
          <a:xfrm>
            <a:off x="13290131" y="8252854"/>
            <a:ext cx="629324" cy="717998"/>
            <a:chOff x="-51623775" y="3584850"/>
            <a:chExt cx="279625" cy="319025"/>
          </a:xfrm>
        </p:grpSpPr>
        <p:sp>
          <p:nvSpPr>
            <p:cNvPr id="6757" name="Google Shape;6757;p8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8" name="Google Shape;6758;p8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9" name="Google Shape;6759;p8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0" name="Google Shape;6760;p8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1" name="Google Shape;6761;p8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2" name="Google Shape;6762;p8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3" name="Google Shape;6763;p8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4" name="Google Shape;6764;p8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5" name="Google Shape;6765;p8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766" name="Google Shape;6766;p80"/>
          <p:cNvSpPr txBox="1"/>
          <p:nvPr/>
        </p:nvSpPr>
        <p:spPr>
          <a:xfrm>
            <a:off x="1699350" y="1431975"/>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Help &amp; Support Icons</a:t>
            </a:r>
            <a:endParaRPr sz="4800">
              <a:solidFill>
                <a:srgbClr val="FFFFFF"/>
              </a:solidFill>
            </a:endParaRPr>
          </a:p>
        </p:txBody>
      </p:sp>
      <p:sp>
        <p:nvSpPr>
          <p:cNvPr id="6767" name="Google Shape;6767;p80"/>
          <p:cNvSpPr txBox="1"/>
          <p:nvPr/>
        </p:nvSpPr>
        <p:spPr>
          <a:xfrm>
            <a:off x="9716800" y="1431975"/>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Avatar Icons</a:t>
            </a:r>
            <a:endParaRPr sz="48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71" name="Shape 6771"/>
        <p:cNvGrpSpPr/>
        <p:nvPr/>
      </p:nvGrpSpPr>
      <p:grpSpPr>
        <a:xfrm>
          <a:off x="0" y="0"/>
          <a:ext cx="0" cy="0"/>
          <a:chOff x="0" y="0"/>
          <a:chExt cx="0" cy="0"/>
        </a:xfrm>
      </p:grpSpPr>
      <p:grpSp>
        <p:nvGrpSpPr>
          <p:cNvPr id="6772" name="Google Shape;6772;p81"/>
          <p:cNvGrpSpPr/>
          <p:nvPr/>
        </p:nvGrpSpPr>
        <p:grpSpPr>
          <a:xfrm>
            <a:off x="1771351" y="2773698"/>
            <a:ext cx="552006" cy="714601"/>
            <a:chOff x="-50469125" y="3183175"/>
            <a:chExt cx="233150" cy="301825"/>
          </a:xfrm>
        </p:grpSpPr>
        <p:sp>
          <p:nvSpPr>
            <p:cNvPr id="6773" name="Google Shape;6773;p8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4" name="Google Shape;6774;p8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5" name="Google Shape;6775;p8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76" name="Google Shape;6776;p81"/>
          <p:cNvGrpSpPr/>
          <p:nvPr/>
        </p:nvGrpSpPr>
        <p:grpSpPr>
          <a:xfrm>
            <a:off x="1691148" y="3644501"/>
            <a:ext cx="712411" cy="710576"/>
            <a:chOff x="-50504575" y="3550975"/>
            <a:chExt cx="300900" cy="300125"/>
          </a:xfrm>
        </p:grpSpPr>
        <p:sp>
          <p:nvSpPr>
            <p:cNvPr id="6777" name="Google Shape;6777;p8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8" name="Google Shape;6778;p8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9" name="Google Shape;6779;p8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0" name="Google Shape;6780;p8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81" name="Google Shape;6781;p81"/>
          <p:cNvGrpSpPr/>
          <p:nvPr/>
        </p:nvGrpSpPr>
        <p:grpSpPr>
          <a:xfrm>
            <a:off x="1691148" y="4520987"/>
            <a:ext cx="712411" cy="708682"/>
            <a:chOff x="-50503000" y="3921175"/>
            <a:chExt cx="300900" cy="299325"/>
          </a:xfrm>
        </p:grpSpPr>
        <p:sp>
          <p:nvSpPr>
            <p:cNvPr id="6782" name="Google Shape;6782;p8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3" name="Google Shape;6783;p8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4" name="Google Shape;6784;p8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5" name="Google Shape;6785;p8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6" name="Google Shape;6786;p8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87" name="Google Shape;6787;p81"/>
          <p:cNvGrpSpPr/>
          <p:nvPr/>
        </p:nvGrpSpPr>
        <p:grpSpPr>
          <a:xfrm>
            <a:off x="6099255" y="2812823"/>
            <a:ext cx="710517" cy="712411"/>
            <a:chOff x="-48630025" y="3199700"/>
            <a:chExt cx="300100" cy="300900"/>
          </a:xfrm>
        </p:grpSpPr>
        <p:sp>
          <p:nvSpPr>
            <p:cNvPr id="6788" name="Google Shape;6788;p8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9" name="Google Shape;6789;p8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0" name="Google Shape;6790;p8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91" name="Google Shape;6791;p81"/>
          <p:cNvGrpSpPr/>
          <p:nvPr/>
        </p:nvGrpSpPr>
        <p:grpSpPr>
          <a:xfrm>
            <a:off x="6099255" y="3687414"/>
            <a:ext cx="710517" cy="710517"/>
            <a:chOff x="-48630025" y="3569100"/>
            <a:chExt cx="300100" cy="300100"/>
          </a:xfrm>
        </p:grpSpPr>
        <p:sp>
          <p:nvSpPr>
            <p:cNvPr id="6792" name="Google Shape;6792;p8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3" name="Google Shape;6793;p8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4" name="Google Shape;6794;p8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5" name="Google Shape;6795;p8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6" name="Google Shape;6796;p8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7" name="Google Shape;6797;p8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8" name="Google Shape;6798;p8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9" name="Google Shape;6799;p8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0" name="Google Shape;6800;p8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1" name="Google Shape;6801;p8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02" name="Google Shape;6802;p81"/>
          <p:cNvGrpSpPr/>
          <p:nvPr/>
        </p:nvGrpSpPr>
        <p:grpSpPr>
          <a:xfrm>
            <a:off x="6100202" y="4562006"/>
            <a:ext cx="708623" cy="706788"/>
            <a:chOff x="-48629225" y="3938500"/>
            <a:chExt cx="299300" cy="298525"/>
          </a:xfrm>
        </p:grpSpPr>
        <p:sp>
          <p:nvSpPr>
            <p:cNvPr id="6803" name="Google Shape;6803;p8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4" name="Google Shape;6804;p8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5" name="Google Shape;6805;p8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6" name="Google Shape;6806;p8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07" name="Google Shape;6807;p81"/>
          <p:cNvGrpSpPr/>
          <p:nvPr/>
        </p:nvGrpSpPr>
        <p:grpSpPr>
          <a:xfrm>
            <a:off x="3571007" y="5504687"/>
            <a:ext cx="622916" cy="708682"/>
            <a:chOff x="-46762575" y="3200500"/>
            <a:chExt cx="263100" cy="299325"/>
          </a:xfrm>
        </p:grpSpPr>
        <p:sp>
          <p:nvSpPr>
            <p:cNvPr id="6808" name="Google Shape;6808;p8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9" name="Google Shape;6809;p8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0" name="Google Shape;6810;p8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1" name="Google Shape;6811;p8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2" name="Google Shape;6812;p8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13" name="Google Shape;6813;p81"/>
          <p:cNvGrpSpPr/>
          <p:nvPr/>
        </p:nvGrpSpPr>
        <p:grpSpPr>
          <a:xfrm>
            <a:off x="3527177" y="6422132"/>
            <a:ext cx="710576" cy="624750"/>
            <a:chOff x="-46779900" y="3588000"/>
            <a:chExt cx="300125" cy="263875"/>
          </a:xfrm>
        </p:grpSpPr>
        <p:sp>
          <p:nvSpPr>
            <p:cNvPr id="6814" name="Google Shape;6814;p8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5" name="Google Shape;6815;p8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6" name="Google Shape;6816;p8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7" name="Google Shape;6817;p8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18" name="Google Shape;6818;p81"/>
          <p:cNvGrpSpPr/>
          <p:nvPr/>
        </p:nvGrpSpPr>
        <p:grpSpPr>
          <a:xfrm>
            <a:off x="3528124" y="7251976"/>
            <a:ext cx="708682" cy="706788"/>
            <a:chOff x="-46779100" y="3938500"/>
            <a:chExt cx="299325" cy="298525"/>
          </a:xfrm>
        </p:grpSpPr>
        <p:sp>
          <p:nvSpPr>
            <p:cNvPr id="6819" name="Google Shape;6819;p8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0" name="Google Shape;6820;p8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21" name="Google Shape;6821;p81"/>
          <p:cNvGrpSpPr/>
          <p:nvPr/>
        </p:nvGrpSpPr>
        <p:grpSpPr>
          <a:xfrm>
            <a:off x="7943599" y="5517709"/>
            <a:ext cx="710517" cy="710576"/>
            <a:chOff x="-44924250" y="3206000"/>
            <a:chExt cx="300100" cy="300125"/>
          </a:xfrm>
        </p:grpSpPr>
        <p:sp>
          <p:nvSpPr>
            <p:cNvPr id="6822" name="Google Shape;6822;p8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3" name="Google Shape;6823;p8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4" name="Google Shape;6824;p8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5" name="Google Shape;6825;p8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6" name="Google Shape;6826;p8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27" name="Google Shape;6827;p81"/>
          <p:cNvGrpSpPr/>
          <p:nvPr/>
        </p:nvGrpSpPr>
        <p:grpSpPr>
          <a:xfrm>
            <a:off x="2572571" y="2773698"/>
            <a:ext cx="710517" cy="710517"/>
            <a:chOff x="-50134375" y="3183175"/>
            <a:chExt cx="300100" cy="300100"/>
          </a:xfrm>
        </p:grpSpPr>
        <p:sp>
          <p:nvSpPr>
            <p:cNvPr id="6828" name="Google Shape;6828;p8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9" name="Google Shape;6829;p8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0" name="Google Shape;6830;p8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1" name="Google Shape;6831;p8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2" name="Google Shape;6832;p8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3" name="Google Shape;6833;p8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4" name="Google Shape;6834;p8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5" name="Google Shape;6835;p8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6" name="Google Shape;6836;p8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7" name="Google Shape;6837;p8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38" name="Google Shape;6838;p81"/>
          <p:cNvGrpSpPr/>
          <p:nvPr/>
        </p:nvGrpSpPr>
        <p:grpSpPr>
          <a:xfrm>
            <a:off x="2572571" y="3644501"/>
            <a:ext cx="710517" cy="710576"/>
            <a:chOff x="-50134375" y="3550975"/>
            <a:chExt cx="300100" cy="300125"/>
          </a:xfrm>
        </p:grpSpPr>
        <p:sp>
          <p:nvSpPr>
            <p:cNvPr id="6839" name="Google Shape;6839;p8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0" name="Google Shape;6840;p8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41" name="Google Shape;6841;p81"/>
          <p:cNvGrpSpPr/>
          <p:nvPr/>
        </p:nvGrpSpPr>
        <p:grpSpPr>
          <a:xfrm>
            <a:off x="2572571" y="4519566"/>
            <a:ext cx="710517" cy="710102"/>
            <a:chOff x="-50134375" y="3920575"/>
            <a:chExt cx="300100" cy="299925"/>
          </a:xfrm>
        </p:grpSpPr>
        <p:sp>
          <p:nvSpPr>
            <p:cNvPr id="6842" name="Google Shape;6842;p8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3" name="Google Shape;6843;p8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4" name="Google Shape;6844;p8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45" name="Google Shape;6845;p81"/>
          <p:cNvGrpSpPr/>
          <p:nvPr/>
        </p:nvGrpSpPr>
        <p:grpSpPr>
          <a:xfrm>
            <a:off x="6994020" y="2814717"/>
            <a:ext cx="714246" cy="710517"/>
            <a:chOff x="-48262200" y="3200500"/>
            <a:chExt cx="301675" cy="300100"/>
          </a:xfrm>
        </p:grpSpPr>
        <p:sp>
          <p:nvSpPr>
            <p:cNvPr id="6846" name="Google Shape;6846;p8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7" name="Google Shape;6847;p8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8" name="Google Shape;6848;p8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9" name="Google Shape;6849;p8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0" name="Google Shape;6850;p8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1" name="Google Shape;6851;p8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2" name="Google Shape;6852;p8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3" name="Google Shape;6853;p8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4" name="Google Shape;6854;p8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55" name="Google Shape;6855;p81"/>
          <p:cNvGrpSpPr/>
          <p:nvPr/>
        </p:nvGrpSpPr>
        <p:grpSpPr>
          <a:xfrm>
            <a:off x="7052766" y="3688894"/>
            <a:ext cx="596754" cy="709037"/>
            <a:chOff x="-48233050" y="3569725"/>
            <a:chExt cx="252050" cy="299475"/>
          </a:xfrm>
        </p:grpSpPr>
        <p:sp>
          <p:nvSpPr>
            <p:cNvPr id="6856" name="Google Shape;6856;p8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7" name="Google Shape;6857;p8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8" name="Google Shape;6858;p8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59" name="Google Shape;6859;p81"/>
          <p:cNvGrpSpPr/>
          <p:nvPr/>
        </p:nvGrpSpPr>
        <p:grpSpPr>
          <a:xfrm>
            <a:off x="7100295" y="4556383"/>
            <a:ext cx="501694" cy="716140"/>
            <a:chOff x="-48216525" y="3936125"/>
            <a:chExt cx="211900" cy="302475"/>
          </a:xfrm>
        </p:grpSpPr>
        <p:sp>
          <p:nvSpPr>
            <p:cNvPr id="6860" name="Google Shape;6860;p8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1" name="Google Shape;6861;p8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2" name="Google Shape;6862;p8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3" name="Google Shape;6863;p8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64" name="Google Shape;6864;p81"/>
          <p:cNvGrpSpPr/>
          <p:nvPr/>
        </p:nvGrpSpPr>
        <p:grpSpPr>
          <a:xfrm>
            <a:off x="4411732" y="5506522"/>
            <a:ext cx="710517" cy="710576"/>
            <a:chOff x="-46410500" y="3201275"/>
            <a:chExt cx="300100" cy="300125"/>
          </a:xfrm>
        </p:grpSpPr>
        <p:sp>
          <p:nvSpPr>
            <p:cNvPr id="6865" name="Google Shape;6865;p8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6" name="Google Shape;6866;p8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7" name="Google Shape;6867;p8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8" name="Google Shape;6868;p8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9" name="Google Shape;6869;p8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70" name="Google Shape;6870;p81"/>
          <p:cNvGrpSpPr/>
          <p:nvPr/>
        </p:nvGrpSpPr>
        <p:grpSpPr>
          <a:xfrm>
            <a:off x="4411732" y="6377385"/>
            <a:ext cx="710517" cy="712411"/>
            <a:chOff x="-46409700" y="3569100"/>
            <a:chExt cx="300100" cy="300900"/>
          </a:xfrm>
        </p:grpSpPr>
        <p:sp>
          <p:nvSpPr>
            <p:cNvPr id="6871" name="Google Shape;6871;p8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2" name="Google Shape;6872;p8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3" name="Google Shape;6873;p8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4" name="Google Shape;6874;p8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5" name="Google Shape;6875;p8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76" name="Google Shape;6876;p81"/>
          <p:cNvGrpSpPr/>
          <p:nvPr/>
        </p:nvGrpSpPr>
        <p:grpSpPr>
          <a:xfrm>
            <a:off x="4387494" y="7248247"/>
            <a:ext cx="758993" cy="716140"/>
            <a:chOff x="-46422300" y="3936925"/>
            <a:chExt cx="320575" cy="302475"/>
          </a:xfrm>
        </p:grpSpPr>
        <p:sp>
          <p:nvSpPr>
            <p:cNvPr id="6877" name="Google Shape;6877;p8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8" name="Google Shape;6878;p8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79" name="Google Shape;6879;p81"/>
          <p:cNvGrpSpPr/>
          <p:nvPr/>
        </p:nvGrpSpPr>
        <p:grpSpPr>
          <a:xfrm>
            <a:off x="7942653" y="6356905"/>
            <a:ext cx="712411" cy="710517"/>
            <a:chOff x="-44914800" y="3560450"/>
            <a:chExt cx="300900" cy="300100"/>
          </a:xfrm>
        </p:grpSpPr>
        <p:sp>
          <p:nvSpPr>
            <p:cNvPr id="6880" name="Google Shape;6880;p8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1" name="Google Shape;6881;p8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2" name="Google Shape;6882;p8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3" name="Google Shape;6883;p8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4" name="Google Shape;6884;p8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85" name="Google Shape;6885;p81"/>
          <p:cNvGrpSpPr/>
          <p:nvPr/>
        </p:nvGrpSpPr>
        <p:grpSpPr>
          <a:xfrm>
            <a:off x="3452756" y="2774172"/>
            <a:ext cx="708623" cy="708208"/>
            <a:chOff x="-49764975" y="3183375"/>
            <a:chExt cx="299300" cy="299125"/>
          </a:xfrm>
        </p:grpSpPr>
        <p:sp>
          <p:nvSpPr>
            <p:cNvPr id="6886" name="Google Shape;6886;p8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7" name="Google Shape;6887;p8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8" name="Google Shape;6888;p8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9" name="Google Shape;6889;p8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0" name="Google Shape;6890;p8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1" name="Google Shape;6891;p8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2" name="Google Shape;6892;p8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3" name="Google Shape;6893;p8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4" name="Google Shape;6894;p8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95" name="Google Shape;6895;p81"/>
          <p:cNvGrpSpPr/>
          <p:nvPr/>
        </p:nvGrpSpPr>
        <p:grpSpPr>
          <a:xfrm>
            <a:off x="3452756" y="3645093"/>
            <a:ext cx="708623" cy="711819"/>
            <a:chOff x="-49764975" y="3551225"/>
            <a:chExt cx="299300" cy="300650"/>
          </a:xfrm>
        </p:grpSpPr>
        <p:sp>
          <p:nvSpPr>
            <p:cNvPr id="6896" name="Google Shape;6896;p8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7" name="Google Shape;6897;p8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8" name="Google Shape;6898;p8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9" name="Google Shape;6899;p8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0" name="Google Shape;6900;p8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1" name="Google Shape;6901;p8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2" name="Google Shape;6902;p8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3" name="Google Shape;6903;p8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4" name="Google Shape;6904;p8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5" name="Google Shape;6905;p8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6" name="Google Shape;6906;p8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07" name="Google Shape;6907;p81"/>
          <p:cNvGrpSpPr/>
          <p:nvPr/>
        </p:nvGrpSpPr>
        <p:grpSpPr>
          <a:xfrm>
            <a:off x="3448080" y="4518619"/>
            <a:ext cx="717975" cy="711049"/>
            <a:chOff x="-49766550" y="3920175"/>
            <a:chExt cx="303250" cy="300325"/>
          </a:xfrm>
        </p:grpSpPr>
        <p:sp>
          <p:nvSpPr>
            <p:cNvPr id="6908" name="Google Shape;6908;p8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9" name="Google Shape;6909;p8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0" name="Google Shape;6910;p8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1" name="Google Shape;6911;p8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12" name="Google Shape;6912;p81"/>
          <p:cNvGrpSpPr/>
          <p:nvPr/>
        </p:nvGrpSpPr>
        <p:grpSpPr>
          <a:xfrm>
            <a:off x="7879142" y="2814717"/>
            <a:ext cx="714246" cy="708682"/>
            <a:chOff x="-47892800" y="3200500"/>
            <a:chExt cx="301675" cy="299325"/>
          </a:xfrm>
        </p:grpSpPr>
        <p:sp>
          <p:nvSpPr>
            <p:cNvPr id="6913" name="Google Shape;6913;p8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4" name="Google Shape;6914;p8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5" name="Google Shape;6915;p8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6" name="Google Shape;6916;p8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7" name="Google Shape;6917;p8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8" name="Google Shape;6918;p8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19" name="Google Shape;6919;p81"/>
          <p:cNvGrpSpPr/>
          <p:nvPr/>
        </p:nvGrpSpPr>
        <p:grpSpPr>
          <a:xfrm>
            <a:off x="8006874" y="3687414"/>
            <a:ext cx="458782" cy="710517"/>
            <a:chOff x="-47839250" y="3569100"/>
            <a:chExt cx="193775" cy="300100"/>
          </a:xfrm>
        </p:grpSpPr>
        <p:sp>
          <p:nvSpPr>
            <p:cNvPr id="6920" name="Google Shape;6920;p8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1" name="Google Shape;6921;p8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2" name="Google Shape;6922;p8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3" name="Google Shape;6923;p8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4" name="Google Shape;6924;p8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5" name="Google Shape;6925;p8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26" name="Google Shape;6926;p81"/>
          <p:cNvGrpSpPr/>
          <p:nvPr/>
        </p:nvGrpSpPr>
        <p:grpSpPr>
          <a:xfrm>
            <a:off x="7881006" y="4560112"/>
            <a:ext cx="710517" cy="712411"/>
            <a:chOff x="-47892800" y="3937700"/>
            <a:chExt cx="300100" cy="300900"/>
          </a:xfrm>
        </p:grpSpPr>
        <p:sp>
          <p:nvSpPr>
            <p:cNvPr id="6927" name="Google Shape;6927;p8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8" name="Google Shape;6928;p8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9" name="Google Shape;6929;p8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0" name="Google Shape;6930;p8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1" name="Google Shape;6931;p8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2" name="Google Shape;6932;p8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3" name="Google Shape;6933;p8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4" name="Google Shape;6934;p8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35" name="Google Shape;6935;p81"/>
          <p:cNvGrpSpPr/>
          <p:nvPr/>
        </p:nvGrpSpPr>
        <p:grpSpPr>
          <a:xfrm>
            <a:off x="5291596" y="5547541"/>
            <a:ext cx="710517" cy="622916"/>
            <a:chOff x="-46042675" y="3218600"/>
            <a:chExt cx="300100" cy="263100"/>
          </a:xfrm>
        </p:grpSpPr>
        <p:sp>
          <p:nvSpPr>
            <p:cNvPr id="6936" name="Google Shape;6936;p8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7" name="Google Shape;6937;p8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8" name="Google Shape;6938;p8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9" name="Google Shape;6939;p8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0" name="Google Shape;6940;p8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1" name="Google Shape;6941;p8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42" name="Google Shape;6942;p81"/>
          <p:cNvGrpSpPr/>
          <p:nvPr/>
        </p:nvGrpSpPr>
        <p:grpSpPr>
          <a:xfrm>
            <a:off x="5291596" y="6376438"/>
            <a:ext cx="710517" cy="646236"/>
            <a:chOff x="-46042675" y="3568700"/>
            <a:chExt cx="300100" cy="272950"/>
          </a:xfrm>
        </p:grpSpPr>
        <p:sp>
          <p:nvSpPr>
            <p:cNvPr id="6943" name="Google Shape;6943;p8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4" name="Google Shape;6944;p8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5" name="Google Shape;6945;p8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6" name="Google Shape;6946;p8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47" name="Google Shape;6947;p81"/>
          <p:cNvGrpSpPr/>
          <p:nvPr/>
        </p:nvGrpSpPr>
        <p:grpSpPr>
          <a:xfrm>
            <a:off x="5375498" y="7250378"/>
            <a:ext cx="542713" cy="712115"/>
            <a:chOff x="-46007225" y="3937825"/>
            <a:chExt cx="229225" cy="300775"/>
          </a:xfrm>
        </p:grpSpPr>
        <p:sp>
          <p:nvSpPr>
            <p:cNvPr id="6948" name="Google Shape;6948;p8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9" name="Google Shape;6949;p8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0" name="Google Shape;6950;p8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1" name="Google Shape;6951;p8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2" name="Google Shape;6952;p8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3" name="Google Shape;6953;p8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4" name="Google Shape;6954;p8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5" name="Google Shape;6955;p8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6" name="Google Shape;6956;p8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7" name="Google Shape;6957;p8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58" name="Google Shape;6958;p81"/>
          <p:cNvGrpSpPr/>
          <p:nvPr/>
        </p:nvGrpSpPr>
        <p:grpSpPr>
          <a:xfrm>
            <a:off x="7986483" y="7230549"/>
            <a:ext cx="624750" cy="715193"/>
            <a:chOff x="-44895900" y="3929450"/>
            <a:chExt cx="263875" cy="302075"/>
          </a:xfrm>
        </p:grpSpPr>
        <p:sp>
          <p:nvSpPr>
            <p:cNvPr id="6959" name="Google Shape;6959;p8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0" name="Google Shape;6960;p8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1" name="Google Shape;6961;p8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2" name="Google Shape;6962;p8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3" name="Google Shape;6963;p8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4" name="Google Shape;6964;p8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65" name="Google Shape;6965;p81"/>
          <p:cNvGrpSpPr/>
          <p:nvPr/>
        </p:nvGrpSpPr>
        <p:grpSpPr>
          <a:xfrm>
            <a:off x="4334120" y="2796072"/>
            <a:ext cx="712411" cy="665769"/>
            <a:chOff x="-49397175" y="3192625"/>
            <a:chExt cx="300900" cy="281200"/>
          </a:xfrm>
        </p:grpSpPr>
        <p:sp>
          <p:nvSpPr>
            <p:cNvPr id="6966" name="Google Shape;6966;p8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7" name="Google Shape;6967;p8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8" name="Google Shape;6968;p8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9" name="Google Shape;6969;p8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0" name="Google Shape;6970;p8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1" name="Google Shape;6971;p8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2" name="Google Shape;6972;p8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73" name="Google Shape;6973;p81"/>
          <p:cNvGrpSpPr/>
          <p:nvPr/>
        </p:nvGrpSpPr>
        <p:grpSpPr>
          <a:xfrm>
            <a:off x="4386325" y="3644501"/>
            <a:ext cx="608000" cy="712411"/>
            <a:chOff x="-49375900" y="3550975"/>
            <a:chExt cx="256800" cy="300900"/>
          </a:xfrm>
        </p:grpSpPr>
        <p:sp>
          <p:nvSpPr>
            <p:cNvPr id="6974" name="Google Shape;6974;p8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5" name="Google Shape;6975;p8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6" name="Google Shape;6976;p8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7" name="Google Shape;6977;p8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8" name="Google Shape;6978;p8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9" name="Google Shape;6979;p8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0" name="Google Shape;6980;p81"/>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1" name="Google Shape;6981;p8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2" name="Google Shape;6982;p8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3" name="Google Shape;6983;p8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4" name="Google Shape;6984;p8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85" name="Google Shape;6985;p81"/>
          <p:cNvGrpSpPr/>
          <p:nvPr/>
        </p:nvGrpSpPr>
        <p:grpSpPr>
          <a:xfrm>
            <a:off x="4377033" y="4519093"/>
            <a:ext cx="626585" cy="712411"/>
            <a:chOff x="-49378250" y="3920375"/>
            <a:chExt cx="264650" cy="300900"/>
          </a:xfrm>
        </p:grpSpPr>
        <p:sp>
          <p:nvSpPr>
            <p:cNvPr id="6986" name="Google Shape;6986;p8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7" name="Google Shape;6987;p8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8" name="Google Shape;6988;p8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9" name="Google Shape;6989;p8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0" name="Google Shape;6990;p8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1" name="Google Shape;6991;p8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2" name="Google Shape;6992;p8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93" name="Google Shape;6993;p81"/>
          <p:cNvGrpSpPr/>
          <p:nvPr/>
        </p:nvGrpSpPr>
        <p:grpSpPr>
          <a:xfrm>
            <a:off x="1815008" y="5504687"/>
            <a:ext cx="624750" cy="714246"/>
            <a:chOff x="-47505300" y="3200500"/>
            <a:chExt cx="263875" cy="301675"/>
          </a:xfrm>
        </p:grpSpPr>
        <p:sp>
          <p:nvSpPr>
            <p:cNvPr id="6994" name="Google Shape;6994;p8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5" name="Google Shape;6995;p8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6" name="Google Shape;6996;p8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7" name="Google Shape;6997;p8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8" name="Google Shape;6998;p8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9" name="Google Shape;6999;p8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0" name="Google Shape;7000;p8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1" name="Google Shape;7001;p8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2" name="Google Shape;7002;p8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3" name="Google Shape;7003;p8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4" name="Google Shape;7004;p8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5" name="Google Shape;7005;p8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6" name="Google Shape;7006;p8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07" name="Google Shape;7007;p81"/>
          <p:cNvGrpSpPr/>
          <p:nvPr/>
        </p:nvGrpSpPr>
        <p:grpSpPr>
          <a:xfrm>
            <a:off x="1771207" y="6377385"/>
            <a:ext cx="712352" cy="710102"/>
            <a:chOff x="-47524975" y="3569100"/>
            <a:chExt cx="300875" cy="299925"/>
          </a:xfrm>
        </p:grpSpPr>
        <p:sp>
          <p:nvSpPr>
            <p:cNvPr id="7008" name="Google Shape;7008;p8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9" name="Google Shape;7009;p8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0" name="Google Shape;7010;p8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1" name="Google Shape;7011;p8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2" name="Google Shape;7012;p8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13" name="Google Shape;7013;p81"/>
          <p:cNvGrpSpPr/>
          <p:nvPr/>
        </p:nvGrpSpPr>
        <p:grpSpPr>
          <a:xfrm>
            <a:off x="1772125" y="7335908"/>
            <a:ext cx="710517" cy="540819"/>
            <a:chOff x="-47523400" y="3973950"/>
            <a:chExt cx="300100" cy="228425"/>
          </a:xfrm>
        </p:grpSpPr>
        <p:sp>
          <p:nvSpPr>
            <p:cNvPr id="7014" name="Google Shape;7014;p8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5" name="Google Shape;7015;p8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6" name="Google Shape;7016;p8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7" name="Google Shape;7017;p8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8" name="Google Shape;7018;p8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19" name="Google Shape;7019;p81"/>
          <p:cNvGrpSpPr/>
          <p:nvPr/>
        </p:nvGrpSpPr>
        <p:grpSpPr>
          <a:xfrm>
            <a:off x="6182366" y="5501905"/>
            <a:ext cx="708682" cy="715193"/>
            <a:chOff x="-45673275" y="3199325"/>
            <a:chExt cx="299325" cy="302075"/>
          </a:xfrm>
        </p:grpSpPr>
        <p:sp>
          <p:nvSpPr>
            <p:cNvPr id="7020" name="Google Shape;7020;p8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1" name="Google Shape;7021;p8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2" name="Google Shape;7022;p8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23" name="Google Shape;7023;p81"/>
          <p:cNvGrpSpPr/>
          <p:nvPr/>
        </p:nvGrpSpPr>
        <p:grpSpPr>
          <a:xfrm>
            <a:off x="6180502" y="6418403"/>
            <a:ext cx="712411" cy="628479"/>
            <a:chOff x="-45674075" y="3586425"/>
            <a:chExt cx="300900" cy="265450"/>
          </a:xfrm>
        </p:grpSpPr>
        <p:sp>
          <p:nvSpPr>
            <p:cNvPr id="7024" name="Google Shape;7024;p8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5" name="Google Shape;7025;p8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26" name="Google Shape;7026;p81"/>
          <p:cNvGrpSpPr/>
          <p:nvPr/>
        </p:nvGrpSpPr>
        <p:grpSpPr>
          <a:xfrm>
            <a:off x="6182366" y="7250082"/>
            <a:ext cx="708682" cy="712411"/>
            <a:chOff x="-45673275" y="3937700"/>
            <a:chExt cx="299325" cy="300900"/>
          </a:xfrm>
        </p:grpSpPr>
        <p:sp>
          <p:nvSpPr>
            <p:cNvPr id="7027" name="Google Shape;7027;p8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8" name="Google Shape;7028;p8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9" name="Google Shape;7029;p8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0" name="Google Shape;7030;p8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1" name="Google Shape;7031;p8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2" name="Google Shape;7032;p8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33" name="Google Shape;7033;p81"/>
          <p:cNvGrpSpPr/>
          <p:nvPr/>
        </p:nvGrpSpPr>
        <p:grpSpPr>
          <a:xfrm>
            <a:off x="4410698" y="8235649"/>
            <a:ext cx="712411" cy="712411"/>
            <a:chOff x="-44512325" y="3176075"/>
            <a:chExt cx="300900" cy="300900"/>
          </a:xfrm>
        </p:grpSpPr>
        <p:sp>
          <p:nvSpPr>
            <p:cNvPr id="7034" name="Google Shape;7034;p8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5" name="Google Shape;7035;p8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6" name="Google Shape;7036;p8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37" name="Google Shape;7037;p81"/>
          <p:cNvGrpSpPr/>
          <p:nvPr/>
        </p:nvGrpSpPr>
        <p:grpSpPr>
          <a:xfrm>
            <a:off x="5217378" y="2773698"/>
            <a:ext cx="708682" cy="708682"/>
            <a:chOff x="-49027775" y="3183175"/>
            <a:chExt cx="299325" cy="299325"/>
          </a:xfrm>
        </p:grpSpPr>
        <p:sp>
          <p:nvSpPr>
            <p:cNvPr id="7038" name="Google Shape;7038;p8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9" name="Google Shape;7039;p8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0" name="Google Shape;7040;p8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1" name="Google Shape;7041;p8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42" name="Google Shape;7042;p81"/>
          <p:cNvGrpSpPr/>
          <p:nvPr/>
        </p:nvGrpSpPr>
        <p:grpSpPr>
          <a:xfrm>
            <a:off x="5216460" y="3644501"/>
            <a:ext cx="710517" cy="714305"/>
            <a:chOff x="-49027775" y="3550975"/>
            <a:chExt cx="300100" cy="301700"/>
          </a:xfrm>
        </p:grpSpPr>
        <p:sp>
          <p:nvSpPr>
            <p:cNvPr id="7043" name="Google Shape;7043;p8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4" name="Google Shape;7044;p8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5" name="Google Shape;7045;p8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6" name="Google Shape;7046;p8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7" name="Google Shape;7047;p8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8" name="Google Shape;7048;p8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9" name="Google Shape;7049;p8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0" name="Google Shape;7050;p8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1" name="Google Shape;7051;p8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2" name="Google Shape;7052;p8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53" name="Google Shape;7053;p81"/>
          <p:cNvGrpSpPr/>
          <p:nvPr/>
        </p:nvGrpSpPr>
        <p:grpSpPr>
          <a:xfrm>
            <a:off x="5212613" y="4518619"/>
            <a:ext cx="718211" cy="711049"/>
            <a:chOff x="-49031025" y="3920175"/>
            <a:chExt cx="303350" cy="300325"/>
          </a:xfrm>
        </p:grpSpPr>
        <p:sp>
          <p:nvSpPr>
            <p:cNvPr id="7054" name="Google Shape;7054;p8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5" name="Google Shape;7055;p8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6" name="Google Shape;7056;p8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7" name="Google Shape;7057;p8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8" name="Google Shape;7058;p8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9" name="Google Shape;7059;p8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60" name="Google Shape;7060;p81"/>
          <p:cNvGrpSpPr/>
          <p:nvPr/>
        </p:nvGrpSpPr>
        <p:grpSpPr>
          <a:xfrm>
            <a:off x="2644822" y="5504687"/>
            <a:ext cx="712352" cy="708682"/>
            <a:chOff x="-47155575" y="3200500"/>
            <a:chExt cx="300875" cy="299325"/>
          </a:xfrm>
        </p:grpSpPr>
        <p:sp>
          <p:nvSpPr>
            <p:cNvPr id="7061" name="Google Shape;7061;p8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2" name="Google Shape;7062;p8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3" name="Google Shape;7063;p8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4" name="Google Shape;7064;p8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5" name="Google Shape;7065;p8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6" name="Google Shape;7066;p8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67" name="Google Shape;7067;p81"/>
          <p:cNvGrpSpPr/>
          <p:nvPr/>
        </p:nvGrpSpPr>
        <p:grpSpPr>
          <a:xfrm>
            <a:off x="2645740" y="6377385"/>
            <a:ext cx="710517" cy="710517"/>
            <a:chOff x="-47154800" y="3569100"/>
            <a:chExt cx="300100" cy="300100"/>
          </a:xfrm>
        </p:grpSpPr>
        <p:sp>
          <p:nvSpPr>
            <p:cNvPr id="7068" name="Google Shape;7068;p8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9" name="Google Shape;7069;p8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0" name="Google Shape;7070;p8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1" name="Google Shape;7071;p8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2" name="Google Shape;7072;p8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3" name="Google Shape;7073;p8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74" name="Google Shape;7074;p81"/>
          <p:cNvGrpSpPr/>
          <p:nvPr/>
        </p:nvGrpSpPr>
        <p:grpSpPr>
          <a:xfrm>
            <a:off x="2646687" y="7253811"/>
            <a:ext cx="708623" cy="706847"/>
            <a:chOff x="-47154000" y="3939275"/>
            <a:chExt cx="299300" cy="298550"/>
          </a:xfrm>
        </p:grpSpPr>
        <p:sp>
          <p:nvSpPr>
            <p:cNvPr id="7075" name="Google Shape;7075;p8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6" name="Google Shape;7076;p8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7" name="Google Shape;7077;p8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8" name="Google Shape;7078;p8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79" name="Google Shape;7079;p81"/>
          <p:cNvGrpSpPr/>
          <p:nvPr/>
        </p:nvGrpSpPr>
        <p:grpSpPr>
          <a:xfrm>
            <a:off x="7097266" y="5504687"/>
            <a:ext cx="624750" cy="708682"/>
            <a:chOff x="-45286550" y="3200500"/>
            <a:chExt cx="263875" cy="299325"/>
          </a:xfrm>
        </p:grpSpPr>
        <p:sp>
          <p:nvSpPr>
            <p:cNvPr id="7080" name="Google Shape;7080;p8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1" name="Google Shape;7081;p8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2" name="Google Shape;7082;p8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83" name="Google Shape;7083;p81"/>
          <p:cNvGrpSpPr/>
          <p:nvPr/>
        </p:nvGrpSpPr>
        <p:grpSpPr>
          <a:xfrm>
            <a:off x="7097266" y="6379279"/>
            <a:ext cx="624750" cy="708623"/>
            <a:chOff x="-45286550" y="3569900"/>
            <a:chExt cx="263875" cy="299300"/>
          </a:xfrm>
        </p:grpSpPr>
        <p:sp>
          <p:nvSpPr>
            <p:cNvPr id="7084" name="Google Shape;7084;p8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5" name="Google Shape;7085;p8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6" name="Google Shape;7086;p8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7" name="Google Shape;7087;p8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8" name="Google Shape;7088;p8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9" name="Google Shape;7089;p8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90" name="Google Shape;7090;p81"/>
          <p:cNvGrpSpPr/>
          <p:nvPr/>
        </p:nvGrpSpPr>
        <p:grpSpPr>
          <a:xfrm>
            <a:off x="7119640" y="7251976"/>
            <a:ext cx="580003" cy="710517"/>
            <a:chOff x="-45277900" y="3938500"/>
            <a:chExt cx="244975" cy="300100"/>
          </a:xfrm>
        </p:grpSpPr>
        <p:sp>
          <p:nvSpPr>
            <p:cNvPr id="7091" name="Google Shape;7091;p8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2" name="Google Shape;7092;p8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3" name="Google Shape;7093;p8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4" name="Google Shape;7094;p8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95" name="Google Shape;7095;p81"/>
          <p:cNvGrpSpPr/>
          <p:nvPr/>
        </p:nvGrpSpPr>
        <p:grpSpPr>
          <a:xfrm>
            <a:off x="5291537" y="8190181"/>
            <a:ext cx="710517" cy="710517"/>
            <a:chOff x="-44502875" y="3576975"/>
            <a:chExt cx="300100" cy="300100"/>
          </a:xfrm>
        </p:grpSpPr>
        <p:sp>
          <p:nvSpPr>
            <p:cNvPr id="7096" name="Google Shape;7096;p8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7" name="Google Shape;7097;p8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8" name="Google Shape;7098;p8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99" name="Google Shape;7099;p81"/>
          <p:cNvGrpSpPr/>
          <p:nvPr/>
        </p:nvGrpSpPr>
        <p:grpSpPr>
          <a:xfrm>
            <a:off x="9717962" y="3641491"/>
            <a:ext cx="712393" cy="709341"/>
            <a:chOff x="-13946200" y="3647075"/>
            <a:chExt cx="353650" cy="352100"/>
          </a:xfrm>
        </p:grpSpPr>
        <p:sp>
          <p:nvSpPr>
            <p:cNvPr id="7100" name="Google Shape;7100;p8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1" name="Google Shape;7101;p8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2" name="Google Shape;7102;p8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3" name="Google Shape;7103;p8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4" name="Google Shape;7104;p8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5" name="Google Shape;7105;p8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06" name="Google Shape;7106;p81"/>
          <p:cNvGrpSpPr/>
          <p:nvPr/>
        </p:nvGrpSpPr>
        <p:grpSpPr>
          <a:xfrm>
            <a:off x="13284747" y="2760456"/>
            <a:ext cx="714004" cy="708535"/>
            <a:chOff x="-12163025" y="3214275"/>
            <a:chExt cx="354450" cy="351700"/>
          </a:xfrm>
        </p:grpSpPr>
        <p:sp>
          <p:nvSpPr>
            <p:cNvPr id="7107" name="Google Shape;7107;p8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8" name="Google Shape;7108;p8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9" name="Google Shape;7109;p8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10" name="Google Shape;7110;p81"/>
          <p:cNvGrpSpPr/>
          <p:nvPr/>
        </p:nvGrpSpPr>
        <p:grpSpPr>
          <a:xfrm>
            <a:off x="13286308" y="3639929"/>
            <a:ext cx="710882" cy="712463"/>
            <a:chOff x="-12160675" y="3647875"/>
            <a:chExt cx="352900" cy="353650"/>
          </a:xfrm>
        </p:grpSpPr>
        <p:sp>
          <p:nvSpPr>
            <p:cNvPr id="7111" name="Google Shape;7111;p8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2" name="Google Shape;7112;p8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3" name="Google Shape;7113;p8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4" name="Google Shape;7114;p8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5" name="Google Shape;7115;p8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6" name="Google Shape;7116;p8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7" name="Google Shape;7117;p8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18" name="Google Shape;7118;p81"/>
          <p:cNvGrpSpPr/>
          <p:nvPr/>
        </p:nvGrpSpPr>
        <p:grpSpPr>
          <a:xfrm>
            <a:off x="13307739" y="4528841"/>
            <a:ext cx="709270" cy="712463"/>
            <a:chOff x="-12160675" y="4081850"/>
            <a:chExt cx="352100" cy="353650"/>
          </a:xfrm>
        </p:grpSpPr>
        <p:sp>
          <p:nvSpPr>
            <p:cNvPr id="7119" name="Google Shape;7119;p8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0" name="Google Shape;7120;p8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1" name="Google Shape;7121;p8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2" name="Google Shape;7122;p8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3" name="Google Shape;7123;p8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4" name="Google Shape;7124;p8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25" name="Google Shape;7125;p81"/>
          <p:cNvGrpSpPr/>
          <p:nvPr/>
        </p:nvGrpSpPr>
        <p:grpSpPr>
          <a:xfrm>
            <a:off x="9717671" y="5477727"/>
            <a:ext cx="710831" cy="711305"/>
            <a:chOff x="-10391650" y="3180600"/>
            <a:chExt cx="352875" cy="353075"/>
          </a:xfrm>
        </p:grpSpPr>
        <p:sp>
          <p:nvSpPr>
            <p:cNvPr id="7126" name="Google Shape;7126;p8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7" name="Google Shape;7127;p8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8" name="Google Shape;7128;p8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9" name="Google Shape;7129;p8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0" name="Google Shape;7130;p8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1" name="Google Shape;7131;p8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32" name="Google Shape;7132;p81"/>
          <p:cNvGrpSpPr/>
          <p:nvPr/>
        </p:nvGrpSpPr>
        <p:grpSpPr>
          <a:xfrm>
            <a:off x="9717669" y="6431325"/>
            <a:ext cx="709270" cy="707779"/>
            <a:chOff x="-10390875" y="3616350"/>
            <a:chExt cx="352100" cy="351325"/>
          </a:xfrm>
        </p:grpSpPr>
        <p:sp>
          <p:nvSpPr>
            <p:cNvPr id="7133" name="Google Shape;7133;p8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4" name="Google Shape;7134;p8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5" name="Google Shape;7135;p8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36" name="Google Shape;7136;p81"/>
          <p:cNvGrpSpPr/>
          <p:nvPr/>
        </p:nvGrpSpPr>
        <p:grpSpPr>
          <a:xfrm>
            <a:off x="15051621" y="5480654"/>
            <a:ext cx="625169" cy="709341"/>
            <a:chOff x="-10370400" y="4049550"/>
            <a:chExt cx="310350" cy="352100"/>
          </a:xfrm>
        </p:grpSpPr>
        <p:sp>
          <p:nvSpPr>
            <p:cNvPr id="7137" name="Google Shape;7137;p8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8" name="Google Shape;7138;p8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9" name="Google Shape;7139;p8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0" name="Google Shape;7140;p8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1" name="Google Shape;7141;p8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42" name="Google Shape;7142;p81"/>
          <p:cNvGrpSpPr/>
          <p:nvPr/>
        </p:nvGrpSpPr>
        <p:grpSpPr>
          <a:xfrm>
            <a:off x="13260131" y="5478536"/>
            <a:ext cx="758472" cy="709693"/>
            <a:chOff x="-8674650" y="3210975"/>
            <a:chExt cx="376525" cy="352275"/>
          </a:xfrm>
        </p:grpSpPr>
        <p:sp>
          <p:nvSpPr>
            <p:cNvPr id="7143" name="Google Shape;7143;p8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4" name="Google Shape;7144;p8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5" name="Google Shape;7145;p8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6" name="Google Shape;7146;p8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7" name="Google Shape;7147;p8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8" name="Google Shape;7148;p8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49" name="Google Shape;7149;p81"/>
          <p:cNvGrpSpPr/>
          <p:nvPr/>
        </p:nvGrpSpPr>
        <p:grpSpPr>
          <a:xfrm>
            <a:off x="10603126" y="3641491"/>
            <a:ext cx="712443" cy="709341"/>
            <a:chOff x="-13512225" y="3647075"/>
            <a:chExt cx="353675" cy="352100"/>
          </a:xfrm>
        </p:grpSpPr>
        <p:sp>
          <p:nvSpPr>
            <p:cNvPr id="7150" name="Google Shape;7150;p8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1" name="Google Shape;7151;p8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2" name="Google Shape;7152;p8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3" name="Google Shape;7153;p8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4" name="Google Shape;7154;p8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5" name="Google Shape;7155;p8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6" name="Google Shape;7156;p8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7" name="Google Shape;7157;p8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8" name="Google Shape;7158;p8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9" name="Google Shape;7159;p8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60" name="Google Shape;7160;p81"/>
          <p:cNvGrpSpPr/>
          <p:nvPr/>
        </p:nvGrpSpPr>
        <p:grpSpPr>
          <a:xfrm>
            <a:off x="10623752" y="4529622"/>
            <a:ext cx="712443" cy="710902"/>
            <a:chOff x="-13512225" y="4080275"/>
            <a:chExt cx="353675" cy="352875"/>
          </a:xfrm>
        </p:grpSpPr>
        <p:sp>
          <p:nvSpPr>
            <p:cNvPr id="7161" name="Google Shape;7161;p8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2" name="Google Shape;7162;p8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3" name="Google Shape;7163;p8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4" name="Google Shape;7164;p8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5" name="Google Shape;7165;p8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6" name="Google Shape;7166;p8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7" name="Google Shape;7167;p8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8" name="Google Shape;7168;p8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9" name="Google Shape;7169;p8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0" name="Google Shape;7170;p8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1" name="Google Shape;7171;p8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72" name="Google Shape;7172;p81"/>
          <p:cNvGrpSpPr/>
          <p:nvPr/>
        </p:nvGrpSpPr>
        <p:grpSpPr>
          <a:xfrm>
            <a:off x="14169911" y="2824344"/>
            <a:ext cx="712393" cy="580759"/>
            <a:chOff x="-11728250" y="3245400"/>
            <a:chExt cx="353650" cy="288275"/>
          </a:xfrm>
        </p:grpSpPr>
        <p:sp>
          <p:nvSpPr>
            <p:cNvPr id="7173" name="Google Shape;7173;p8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4" name="Google Shape;7174;p8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5" name="Google Shape;7175;p8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6" name="Google Shape;7176;p8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7" name="Google Shape;7177;p8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78" name="Google Shape;7178;p81"/>
          <p:cNvGrpSpPr/>
          <p:nvPr/>
        </p:nvGrpSpPr>
        <p:grpSpPr>
          <a:xfrm>
            <a:off x="14234929" y="4529622"/>
            <a:ext cx="623608" cy="710902"/>
            <a:chOff x="-11703850" y="4081850"/>
            <a:chExt cx="309575" cy="352875"/>
          </a:xfrm>
        </p:grpSpPr>
        <p:sp>
          <p:nvSpPr>
            <p:cNvPr id="7179" name="Google Shape;7179;p8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0" name="Google Shape;7180;p8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1" name="Google Shape;7181;p8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2" name="Google Shape;7182;p8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3" name="Google Shape;7183;p8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4" name="Google Shape;7184;p8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5" name="Google Shape;7185;p8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6" name="Google Shape;7186;p8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87" name="Google Shape;7187;p81"/>
          <p:cNvGrpSpPr/>
          <p:nvPr/>
        </p:nvGrpSpPr>
        <p:grpSpPr>
          <a:xfrm>
            <a:off x="10612239" y="5477929"/>
            <a:ext cx="714004" cy="710902"/>
            <a:chOff x="-9958475" y="3180025"/>
            <a:chExt cx="354450" cy="352875"/>
          </a:xfrm>
        </p:grpSpPr>
        <p:sp>
          <p:nvSpPr>
            <p:cNvPr id="7188" name="Google Shape;7188;p8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89" name="Google Shape;7189;p8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0" name="Google Shape;7190;p8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91" name="Google Shape;7191;p81"/>
          <p:cNvGrpSpPr/>
          <p:nvPr/>
        </p:nvGrpSpPr>
        <p:grpSpPr>
          <a:xfrm>
            <a:off x="10630493" y="6429889"/>
            <a:ext cx="675932" cy="710650"/>
            <a:chOff x="-9949025" y="3615575"/>
            <a:chExt cx="335550" cy="352750"/>
          </a:xfrm>
        </p:grpSpPr>
        <p:sp>
          <p:nvSpPr>
            <p:cNvPr id="7192" name="Google Shape;7192;p8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3" name="Google Shape;7193;p8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4" name="Google Shape;7194;p8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95" name="Google Shape;7195;p81"/>
          <p:cNvGrpSpPr/>
          <p:nvPr/>
        </p:nvGrpSpPr>
        <p:grpSpPr>
          <a:xfrm>
            <a:off x="15900185" y="5476902"/>
            <a:ext cx="720349" cy="716845"/>
            <a:chOff x="-9961625" y="4048175"/>
            <a:chExt cx="357600" cy="355825"/>
          </a:xfrm>
        </p:grpSpPr>
        <p:sp>
          <p:nvSpPr>
            <p:cNvPr id="7196" name="Google Shape;7196;p8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7" name="Google Shape;7197;p8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8" name="Google Shape;7198;p8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9" name="Google Shape;7199;p8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0" name="Google Shape;7200;p8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1" name="Google Shape;7201;p8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02" name="Google Shape;7202;p81"/>
          <p:cNvGrpSpPr/>
          <p:nvPr/>
        </p:nvGrpSpPr>
        <p:grpSpPr>
          <a:xfrm>
            <a:off x="13273627" y="6427926"/>
            <a:ext cx="729918" cy="714579"/>
            <a:chOff x="-8680950" y="3624225"/>
            <a:chExt cx="362350" cy="354700"/>
          </a:xfrm>
        </p:grpSpPr>
        <p:sp>
          <p:nvSpPr>
            <p:cNvPr id="7203" name="Google Shape;7203;p8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4" name="Google Shape;7204;p8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5" name="Google Shape;7205;p8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6" name="Google Shape;7206;p8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7" name="Google Shape;7207;p8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8" name="Google Shape;7208;p8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09" name="Google Shape;7209;p81"/>
          <p:cNvGrpSpPr/>
          <p:nvPr/>
        </p:nvGrpSpPr>
        <p:grpSpPr>
          <a:xfrm>
            <a:off x="11546116" y="2759247"/>
            <a:ext cx="626730" cy="710952"/>
            <a:chOff x="-13056975" y="3212300"/>
            <a:chExt cx="311125" cy="352900"/>
          </a:xfrm>
        </p:grpSpPr>
        <p:sp>
          <p:nvSpPr>
            <p:cNvPr id="7210" name="Google Shape;7210;p8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1" name="Google Shape;7211;p8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2" name="Google Shape;7212;p8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3" name="Google Shape;7213;p8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14" name="Google Shape;7214;p81"/>
          <p:cNvGrpSpPr/>
          <p:nvPr/>
        </p:nvGrpSpPr>
        <p:grpSpPr>
          <a:xfrm>
            <a:off x="11500892" y="3640836"/>
            <a:ext cx="717177" cy="710650"/>
            <a:chOff x="-13077450" y="3647075"/>
            <a:chExt cx="356025" cy="352750"/>
          </a:xfrm>
        </p:grpSpPr>
        <p:sp>
          <p:nvSpPr>
            <p:cNvPr id="7215" name="Google Shape;7215;p8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6" name="Google Shape;7216;p8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17" name="Google Shape;7217;p8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18" name="Google Shape;7218;p81"/>
          <p:cNvGrpSpPr/>
          <p:nvPr/>
        </p:nvGrpSpPr>
        <p:grpSpPr>
          <a:xfrm>
            <a:off x="11523104" y="4528035"/>
            <a:ext cx="714004" cy="714075"/>
            <a:chOff x="-13079025" y="4079475"/>
            <a:chExt cx="354450" cy="354450"/>
          </a:xfrm>
        </p:grpSpPr>
        <p:sp>
          <p:nvSpPr>
            <p:cNvPr id="7219" name="Google Shape;7219;p8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0" name="Google Shape;7220;p8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1" name="Google Shape;7221;p8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2" name="Google Shape;7222;p8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23" name="Google Shape;7223;p81"/>
          <p:cNvGrpSpPr/>
          <p:nvPr/>
        </p:nvGrpSpPr>
        <p:grpSpPr>
          <a:xfrm>
            <a:off x="15069238" y="2760053"/>
            <a:ext cx="712443" cy="709341"/>
            <a:chOff x="-11292700" y="3213875"/>
            <a:chExt cx="353675" cy="352100"/>
          </a:xfrm>
        </p:grpSpPr>
        <p:sp>
          <p:nvSpPr>
            <p:cNvPr id="7224" name="Google Shape;7224;p8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5" name="Google Shape;7225;p8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6" name="Google Shape;7226;p8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7" name="Google Shape;7227;p8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8" name="Google Shape;7228;p8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29" name="Google Shape;7229;p8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0" name="Google Shape;7230;p8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31" name="Google Shape;7231;p81"/>
          <p:cNvGrpSpPr/>
          <p:nvPr/>
        </p:nvGrpSpPr>
        <p:grpSpPr>
          <a:xfrm>
            <a:off x="15057353" y="3639929"/>
            <a:ext cx="736213" cy="712463"/>
            <a:chOff x="-11299000" y="3647875"/>
            <a:chExt cx="365475" cy="353650"/>
          </a:xfrm>
        </p:grpSpPr>
        <p:sp>
          <p:nvSpPr>
            <p:cNvPr id="7232" name="Google Shape;7232;p8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3" name="Google Shape;7233;p8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4" name="Google Shape;7234;p8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5" name="Google Shape;7235;p8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6" name="Google Shape;7236;p8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7" name="Google Shape;7237;p8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38" name="Google Shape;7238;p81"/>
          <p:cNvGrpSpPr/>
          <p:nvPr/>
        </p:nvGrpSpPr>
        <p:grpSpPr>
          <a:xfrm>
            <a:off x="15088277" y="4551833"/>
            <a:ext cx="715616" cy="666480"/>
            <a:chOff x="-11295075" y="4092875"/>
            <a:chExt cx="355250" cy="330825"/>
          </a:xfrm>
        </p:grpSpPr>
        <p:sp>
          <p:nvSpPr>
            <p:cNvPr id="7239" name="Google Shape;7239;p8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0" name="Google Shape;7240;p8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1" name="Google Shape;7241;p8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2" name="Google Shape;7242;p8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3" name="Google Shape;7243;p8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44" name="Google Shape;7244;p81"/>
          <p:cNvGrpSpPr/>
          <p:nvPr/>
        </p:nvGrpSpPr>
        <p:grpSpPr>
          <a:xfrm>
            <a:off x="11539479" y="5477929"/>
            <a:ext cx="625169" cy="710902"/>
            <a:chOff x="-9500075" y="3180800"/>
            <a:chExt cx="310350" cy="352875"/>
          </a:xfrm>
        </p:grpSpPr>
        <p:sp>
          <p:nvSpPr>
            <p:cNvPr id="7245" name="Google Shape;7245;p8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6" name="Google Shape;7246;p8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7" name="Google Shape;7247;p8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8" name="Google Shape;7248;p8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49" name="Google Shape;7249;p8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0" name="Google Shape;7250;p8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1" name="Google Shape;7251;p8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2" name="Google Shape;7252;p8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3" name="Google Shape;7253;p8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54" name="Google Shape;7254;p81"/>
          <p:cNvGrpSpPr/>
          <p:nvPr/>
        </p:nvGrpSpPr>
        <p:grpSpPr>
          <a:xfrm>
            <a:off x="11495060" y="6428958"/>
            <a:ext cx="712443" cy="712514"/>
            <a:chOff x="-9523700" y="3614000"/>
            <a:chExt cx="353675" cy="353675"/>
          </a:xfrm>
        </p:grpSpPr>
        <p:sp>
          <p:nvSpPr>
            <p:cNvPr id="7255" name="Google Shape;7255;p8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6" name="Google Shape;7256;p8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7" name="Google Shape;7257;p8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8" name="Google Shape;7258;p8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59" name="Google Shape;7259;p8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0" name="Google Shape;7260;p8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1" name="Google Shape;7261;p8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2" name="Google Shape;7262;p8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3" name="Google Shape;7263;p8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64" name="Google Shape;7264;p81"/>
          <p:cNvGrpSpPr/>
          <p:nvPr/>
        </p:nvGrpSpPr>
        <p:grpSpPr>
          <a:xfrm>
            <a:off x="15064963" y="6474243"/>
            <a:ext cx="712443" cy="709341"/>
            <a:chOff x="-9523700" y="4049550"/>
            <a:chExt cx="353675" cy="352100"/>
          </a:xfrm>
        </p:grpSpPr>
        <p:sp>
          <p:nvSpPr>
            <p:cNvPr id="7265" name="Google Shape;7265;p8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6" name="Google Shape;7266;p8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7" name="Google Shape;7267;p8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8" name="Google Shape;7268;p8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9" name="Google Shape;7269;p8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0" name="Google Shape;7270;p8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1" name="Google Shape;7271;p8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72" name="Google Shape;7272;p81"/>
          <p:cNvGrpSpPr/>
          <p:nvPr/>
        </p:nvGrpSpPr>
        <p:grpSpPr>
          <a:xfrm>
            <a:off x="14177193" y="6474188"/>
            <a:ext cx="714004" cy="622058"/>
            <a:chOff x="-8209150" y="3659675"/>
            <a:chExt cx="354450" cy="308775"/>
          </a:xfrm>
        </p:grpSpPr>
        <p:sp>
          <p:nvSpPr>
            <p:cNvPr id="7273" name="Google Shape;7273;p8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4" name="Google Shape;7274;p8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5" name="Google Shape;7275;p8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6" name="Google Shape;7276;p8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7" name="Google Shape;7277;p8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8" name="Google Shape;7278;p8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79" name="Google Shape;7279;p81"/>
          <p:cNvGrpSpPr/>
          <p:nvPr/>
        </p:nvGrpSpPr>
        <p:grpSpPr>
          <a:xfrm>
            <a:off x="12404315" y="4532014"/>
            <a:ext cx="712443" cy="706117"/>
            <a:chOff x="-12643475" y="4081850"/>
            <a:chExt cx="353675" cy="350500"/>
          </a:xfrm>
        </p:grpSpPr>
        <p:sp>
          <p:nvSpPr>
            <p:cNvPr id="7280" name="Google Shape;7280;p8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1" name="Google Shape;7281;p8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2" name="Google Shape;7282;p8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3" name="Google Shape;7283;p8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284" name="Google Shape;7284;p81"/>
          <p:cNvSpPr/>
          <p:nvPr/>
        </p:nvSpPr>
        <p:spPr>
          <a:xfrm>
            <a:off x="16030525" y="3641294"/>
            <a:ext cx="547464" cy="709038"/>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85" name="Google Shape;7285;p81"/>
          <p:cNvGrpSpPr/>
          <p:nvPr/>
        </p:nvGrpSpPr>
        <p:grpSpPr>
          <a:xfrm>
            <a:off x="15969513" y="4551833"/>
            <a:ext cx="712443" cy="666480"/>
            <a:chOff x="-10858725" y="4092875"/>
            <a:chExt cx="353675" cy="330825"/>
          </a:xfrm>
        </p:grpSpPr>
        <p:sp>
          <p:nvSpPr>
            <p:cNvPr id="7286" name="Google Shape;7286;p8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7" name="Google Shape;7287;p8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8" name="Google Shape;7288;p8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89" name="Google Shape;7289;p8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0" name="Google Shape;7290;p8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1" name="Google Shape;7291;p8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92" name="Google Shape;7292;p81"/>
          <p:cNvGrpSpPr/>
          <p:nvPr/>
        </p:nvGrpSpPr>
        <p:grpSpPr>
          <a:xfrm>
            <a:off x="12486559" y="6429763"/>
            <a:ext cx="504557" cy="710902"/>
            <a:chOff x="-9039300" y="3614000"/>
            <a:chExt cx="250475" cy="352875"/>
          </a:xfrm>
        </p:grpSpPr>
        <p:sp>
          <p:nvSpPr>
            <p:cNvPr id="7293" name="Google Shape;7293;p8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4" name="Google Shape;7294;p8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95" name="Google Shape;7295;p81"/>
          <p:cNvGrpSpPr/>
          <p:nvPr/>
        </p:nvGrpSpPr>
        <p:grpSpPr>
          <a:xfrm>
            <a:off x="15950491" y="6474243"/>
            <a:ext cx="709270" cy="709341"/>
            <a:chOff x="-9088150" y="4049550"/>
            <a:chExt cx="352100" cy="352100"/>
          </a:xfrm>
        </p:grpSpPr>
        <p:sp>
          <p:nvSpPr>
            <p:cNvPr id="7296" name="Google Shape;7296;p8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7" name="Google Shape;7297;p8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8" name="Google Shape;7298;p8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9" name="Google Shape;7299;p8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0" name="Google Shape;7300;p8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1" name="Google Shape;7301;p8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02" name="Google Shape;7302;p81"/>
          <p:cNvGrpSpPr/>
          <p:nvPr/>
        </p:nvGrpSpPr>
        <p:grpSpPr>
          <a:xfrm>
            <a:off x="14219220" y="5478709"/>
            <a:ext cx="631514" cy="709341"/>
            <a:chOff x="-8191825" y="3174500"/>
            <a:chExt cx="313500" cy="352100"/>
          </a:xfrm>
        </p:grpSpPr>
        <p:sp>
          <p:nvSpPr>
            <p:cNvPr id="7303" name="Google Shape;7303;p8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4" name="Google Shape;7304;p8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5" name="Google Shape;7305;p8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06" name="Google Shape;7306;p81"/>
          <p:cNvGrpSpPr/>
          <p:nvPr/>
        </p:nvGrpSpPr>
        <p:grpSpPr>
          <a:xfrm>
            <a:off x="9717937" y="2759751"/>
            <a:ext cx="712443" cy="709945"/>
            <a:chOff x="-13947000" y="3212800"/>
            <a:chExt cx="353675" cy="352400"/>
          </a:xfrm>
        </p:grpSpPr>
        <p:sp>
          <p:nvSpPr>
            <p:cNvPr id="7307" name="Google Shape;7307;p8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8" name="Google Shape;7308;p8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309" name="Google Shape;7309;p81"/>
          <p:cNvSpPr/>
          <p:nvPr/>
        </p:nvSpPr>
        <p:spPr>
          <a:xfrm>
            <a:off x="9804177" y="4530819"/>
            <a:ext cx="542679" cy="707729"/>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310" name="Google Shape;7310;p81"/>
          <p:cNvGrpSpPr/>
          <p:nvPr/>
        </p:nvGrpSpPr>
        <p:grpSpPr>
          <a:xfrm>
            <a:off x="10603126" y="2758467"/>
            <a:ext cx="712443" cy="712514"/>
            <a:chOff x="-13512225" y="3211525"/>
            <a:chExt cx="353675" cy="353675"/>
          </a:xfrm>
        </p:grpSpPr>
        <p:sp>
          <p:nvSpPr>
            <p:cNvPr id="7311" name="Google Shape;7311;p8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2" name="Google Shape;7312;p8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3" name="Google Shape;7313;p8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4" name="Google Shape;7314;p8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5" name="Google Shape;7315;p8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16" name="Google Shape;7316;p81"/>
          <p:cNvGrpSpPr/>
          <p:nvPr/>
        </p:nvGrpSpPr>
        <p:grpSpPr>
          <a:xfrm>
            <a:off x="12383689" y="2759247"/>
            <a:ext cx="712443" cy="710952"/>
            <a:chOff x="-12643475" y="3212300"/>
            <a:chExt cx="353675" cy="352900"/>
          </a:xfrm>
        </p:grpSpPr>
        <p:sp>
          <p:nvSpPr>
            <p:cNvPr id="7317" name="Google Shape;7317;p8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8" name="Google Shape;7318;p8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9" name="Google Shape;7319;p8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0" name="Google Shape;7320;p8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1" name="Google Shape;7321;p8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2" name="Google Shape;7322;p8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3" name="Google Shape;7323;p8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4" name="Google Shape;7324;p8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5" name="Google Shape;7325;p8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26" name="Google Shape;7326;p81"/>
          <p:cNvGrpSpPr/>
          <p:nvPr/>
        </p:nvGrpSpPr>
        <p:grpSpPr>
          <a:xfrm>
            <a:off x="12383689" y="3662795"/>
            <a:ext cx="712443" cy="666732"/>
            <a:chOff x="-12643475" y="3657325"/>
            <a:chExt cx="353675" cy="330950"/>
          </a:xfrm>
        </p:grpSpPr>
        <p:sp>
          <p:nvSpPr>
            <p:cNvPr id="7327" name="Google Shape;7327;p8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8" name="Google Shape;7328;p8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9" name="Google Shape;7329;p8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0" name="Google Shape;7330;p8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1" name="Google Shape;7331;p8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2" name="Google Shape;7332;p8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33" name="Google Shape;7333;p81"/>
          <p:cNvGrpSpPr/>
          <p:nvPr/>
        </p:nvGrpSpPr>
        <p:grpSpPr>
          <a:xfrm>
            <a:off x="15949694" y="2760053"/>
            <a:ext cx="710831" cy="709341"/>
            <a:chOff x="-10857925" y="3213875"/>
            <a:chExt cx="352875" cy="352100"/>
          </a:xfrm>
        </p:grpSpPr>
        <p:sp>
          <p:nvSpPr>
            <p:cNvPr id="7334" name="Google Shape;7334;p8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5" name="Google Shape;7335;p8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6" name="Google Shape;7336;p8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7" name="Google Shape;7337;p8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8" name="Google Shape;7338;p8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9" name="Google Shape;7339;p8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0" name="Google Shape;7340;p8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1" name="Google Shape;7341;p8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2" name="Google Shape;7342;p8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3" name="Google Shape;7343;p8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44" name="Google Shape;7344;p81"/>
          <p:cNvGrpSpPr/>
          <p:nvPr/>
        </p:nvGrpSpPr>
        <p:grpSpPr>
          <a:xfrm>
            <a:off x="12383524" y="5478911"/>
            <a:ext cx="712191" cy="708938"/>
            <a:chOff x="-9089725" y="3180200"/>
            <a:chExt cx="353550" cy="351900"/>
          </a:xfrm>
        </p:grpSpPr>
        <p:sp>
          <p:nvSpPr>
            <p:cNvPr id="7345" name="Google Shape;7345;p8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6" name="Google Shape;7346;p8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47" name="Google Shape;7347;p81"/>
          <p:cNvGrpSpPr/>
          <p:nvPr/>
        </p:nvGrpSpPr>
        <p:grpSpPr>
          <a:xfrm>
            <a:off x="14167519" y="3638519"/>
            <a:ext cx="717177" cy="715284"/>
            <a:chOff x="7083760" y="1971660"/>
            <a:chExt cx="358588" cy="357642"/>
          </a:xfrm>
        </p:grpSpPr>
        <p:sp>
          <p:nvSpPr>
            <p:cNvPr id="7348" name="Google Shape;7348;p81"/>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9" name="Google Shape;7349;p81"/>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0" name="Google Shape;7350;p81"/>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1" name="Google Shape;7351;p81"/>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2" name="Google Shape;7352;p81"/>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3" name="Google Shape;7353;p81"/>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4" name="Google Shape;7354;p81"/>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5" name="Google Shape;7355;p81"/>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6" name="Google Shape;7356;p81"/>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7" name="Google Shape;7357;p81"/>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8" name="Google Shape;7358;p81"/>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9" name="Google Shape;7359;p81"/>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sp>
        <p:nvSpPr>
          <p:cNvPr id="7360" name="Google Shape;7360;p81"/>
          <p:cNvSpPr txBox="1"/>
          <p:nvPr/>
        </p:nvSpPr>
        <p:spPr>
          <a:xfrm>
            <a:off x="1699350" y="143040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Creative Process Icons</a:t>
            </a:r>
            <a:endParaRPr sz="4800">
              <a:solidFill>
                <a:srgbClr val="FFFFFF"/>
              </a:solidFill>
            </a:endParaRPr>
          </a:p>
        </p:txBody>
      </p:sp>
      <p:sp>
        <p:nvSpPr>
          <p:cNvPr id="7361" name="Google Shape;7361;p81"/>
          <p:cNvSpPr txBox="1"/>
          <p:nvPr/>
        </p:nvSpPr>
        <p:spPr>
          <a:xfrm>
            <a:off x="9716800" y="143040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Performing Arts Icons</a:t>
            </a:r>
            <a:endParaRPr sz="48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65" name="Shape 7365"/>
        <p:cNvGrpSpPr/>
        <p:nvPr/>
      </p:nvGrpSpPr>
      <p:grpSpPr>
        <a:xfrm>
          <a:off x="0" y="0"/>
          <a:ext cx="0" cy="0"/>
          <a:chOff x="0" y="0"/>
          <a:chExt cx="0" cy="0"/>
        </a:xfrm>
      </p:grpSpPr>
      <p:sp>
        <p:nvSpPr>
          <p:cNvPr id="7366" name="Google Shape;7366;p82"/>
          <p:cNvSpPr/>
          <p:nvPr/>
        </p:nvSpPr>
        <p:spPr>
          <a:xfrm>
            <a:off x="1603881" y="3382139"/>
            <a:ext cx="686808" cy="893995"/>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367" name="Google Shape;7367;p82"/>
          <p:cNvGrpSpPr/>
          <p:nvPr/>
        </p:nvGrpSpPr>
        <p:grpSpPr>
          <a:xfrm>
            <a:off x="1497709" y="4487015"/>
            <a:ext cx="905596" cy="898946"/>
            <a:chOff x="-21322300" y="3693325"/>
            <a:chExt cx="306400" cy="304150"/>
          </a:xfrm>
        </p:grpSpPr>
        <p:sp>
          <p:nvSpPr>
            <p:cNvPr id="7368" name="Google Shape;7368;p82"/>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9" name="Google Shape;7369;p82"/>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0" name="Google Shape;7370;p82"/>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1" name="Google Shape;7371;p82"/>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72" name="Google Shape;7372;p82"/>
          <p:cNvGrpSpPr/>
          <p:nvPr/>
        </p:nvGrpSpPr>
        <p:grpSpPr>
          <a:xfrm>
            <a:off x="1496527" y="5620487"/>
            <a:ext cx="907960" cy="845080"/>
            <a:chOff x="-21322300" y="4077125"/>
            <a:chExt cx="307200" cy="285925"/>
          </a:xfrm>
        </p:grpSpPr>
        <p:sp>
          <p:nvSpPr>
            <p:cNvPr id="7373" name="Google Shape;7373;p82"/>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4" name="Google Shape;7374;p82"/>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5" name="Google Shape;7375;p82"/>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6" name="Google Shape;7376;p82"/>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7" name="Google Shape;7377;p82"/>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8" name="Google Shape;7378;p82"/>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9" name="Google Shape;7379;p82"/>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0" name="Google Shape;7380;p82"/>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1" name="Google Shape;7381;p82"/>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2" name="Google Shape;7382;p82"/>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3" name="Google Shape;7383;p82"/>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4" name="Google Shape;7384;p82"/>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85" name="Google Shape;7385;p82"/>
          <p:cNvGrpSpPr/>
          <p:nvPr/>
        </p:nvGrpSpPr>
        <p:grpSpPr>
          <a:xfrm>
            <a:off x="7050880" y="3378255"/>
            <a:ext cx="903305" cy="900424"/>
            <a:chOff x="-19394200" y="3333800"/>
            <a:chExt cx="305625" cy="304650"/>
          </a:xfrm>
        </p:grpSpPr>
        <p:sp>
          <p:nvSpPr>
            <p:cNvPr id="7386" name="Google Shape;7386;p82"/>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7" name="Google Shape;7387;p82"/>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8" name="Google Shape;7388;p82"/>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9" name="Google Shape;7389;p82"/>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0" name="Google Shape;7390;p82"/>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1" name="Google Shape;7391;p82"/>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2" name="Google Shape;7392;p82"/>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3" name="Google Shape;7393;p82"/>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4" name="Google Shape;7394;p82"/>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95" name="Google Shape;7395;p82"/>
          <p:cNvGrpSpPr/>
          <p:nvPr/>
        </p:nvGrpSpPr>
        <p:grpSpPr>
          <a:xfrm>
            <a:off x="7048552" y="4487159"/>
            <a:ext cx="907960" cy="898650"/>
            <a:chOff x="-19396575" y="3708500"/>
            <a:chExt cx="307200" cy="304050"/>
          </a:xfrm>
        </p:grpSpPr>
        <p:sp>
          <p:nvSpPr>
            <p:cNvPr id="7396" name="Google Shape;7396;p82"/>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7" name="Google Shape;7397;p82"/>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8" name="Google Shape;7398;p82"/>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99" name="Google Shape;7399;p82"/>
          <p:cNvGrpSpPr/>
          <p:nvPr/>
        </p:nvGrpSpPr>
        <p:grpSpPr>
          <a:xfrm>
            <a:off x="7036914" y="5592923"/>
            <a:ext cx="931236" cy="900202"/>
            <a:chOff x="-19394200" y="4084200"/>
            <a:chExt cx="315075" cy="304575"/>
          </a:xfrm>
        </p:grpSpPr>
        <p:sp>
          <p:nvSpPr>
            <p:cNvPr id="7400" name="Google Shape;7400;p82"/>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1" name="Google Shape;7401;p82"/>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2" name="Google Shape;7402;p82"/>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3" name="Google Shape;7403;p82"/>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4" name="Google Shape;7404;p82"/>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5" name="Google Shape;7405;p82"/>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06" name="Google Shape;7406;p82"/>
          <p:cNvGrpSpPr/>
          <p:nvPr/>
        </p:nvGrpSpPr>
        <p:grpSpPr>
          <a:xfrm>
            <a:off x="12648335" y="3378001"/>
            <a:ext cx="800894" cy="900941"/>
            <a:chOff x="-17526750" y="3309200"/>
            <a:chExt cx="270975" cy="304825"/>
          </a:xfrm>
        </p:grpSpPr>
        <p:sp>
          <p:nvSpPr>
            <p:cNvPr id="7407" name="Google Shape;7407;p82"/>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8" name="Google Shape;7408;p82"/>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09" name="Google Shape;7409;p82"/>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0" name="Google Shape;7410;p82"/>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1" name="Google Shape;7411;p82"/>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12" name="Google Shape;7412;p82"/>
          <p:cNvGrpSpPr/>
          <p:nvPr/>
        </p:nvGrpSpPr>
        <p:grpSpPr>
          <a:xfrm>
            <a:off x="12600639" y="4488347"/>
            <a:ext cx="896286" cy="896286"/>
            <a:chOff x="-17542500" y="3684100"/>
            <a:chExt cx="303250" cy="303250"/>
          </a:xfrm>
        </p:grpSpPr>
        <p:sp>
          <p:nvSpPr>
            <p:cNvPr id="7413" name="Google Shape;7413;p82"/>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4" name="Google Shape;7414;p82"/>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5" name="Google Shape;7415;p82"/>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6" name="Google Shape;7416;p82"/>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7" name="Google Shape;7417;p82"/>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8" name="Google Shape;7418;p82"/>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19" name="Google Shape;7419;p82"/>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20" name="Google Shape;7420;p82"/>
          <p:cNvGrpSpPr/>
          <p:nvPr/>
        </p:nvGrpSpPr>
        <p:grpSpPr>
          <a:xfrm>
            <a:off x="12599456" y="5621634"/>
            <a:ext cx="898650" cy="842789"/>
            <a:chOff x="-17542500" y="4068450"/>
            <a:chExt cx="304050" cy="285150"/>
          </a:xfrm>
        </p:grpSpPr>
        <p:sp>
          <p:nvSpPr>
            <p:cNvPr id="7421" name="Google Shape;7421;p82"/>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2" name="Google Shape;7422;p82"/>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3" name="Google Shape;7423;p82"/>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4" name="Google Shape;7424;p82"/>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5" name="Google Shape;7425;p82"/>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6" name="Google Shape;7426;p82"/>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27" name="Google Shape;7427;p82"/>
          <p:cNvGrpSpPr/>
          <p:nvPr/>
        </p:nvGrpSpPr>
        <p:grpSpPr>
          <a:xfrm>
            <a:off x="7060300" y="6684422"/>
            <a:ext cx="686808" cy="898650"/>
            <a:chOff x="-15652200" y="3335975"/>
            <a:chExt cx="232375" cy="304050"/>
          </a:xfrm>
        </p:grpSpPr>
        <p:sp>
          <p:nvSpPr>
            <p:cNvPr id="7428" name="Google Shape;7428;p82"/>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9" name="Google Shape;7429;p82"/>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0" name="Google Shape;7430;p82"/>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1" name="Google Shape;7431;p82"/>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2" name="Google Shape;7432;p82"/>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3" name="Google Shape;7433;p82"/>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4" name="Google Shape;7434;p82"/>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5" name="Google Shape;7435;p82"/>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6" name="Google Shape;7436;p82"/>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37" name="Google Shape;7437;p82"/>
          <p:cNvGrpSpPr/>
          <p:nvPr/>
        </p:nvGrpSpPr>
        <p:grpSpPr>
          <a:xfrm>
            <a:off x="2608128" y="4487458"/>
            <a:ext cx="898650" cy="898059"/>
            <a:chOff x="-20945825" y="3692175"/>
            <a:chExt cx="304050" cy="303850"/>
          </a:xfrm>
        </p:grpSpPr>
        <p:sp>
          <p:nvSpPr>
            <p:cNvPr id="7438" name="Google Shape;7438;p82"/>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9" name="Google Shape;7439;p82"/>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0" name="Google Shape;7440;p82"/>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1" name="Google Shape;7441;p82"/>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42" name="Google Shape;7442;p82"/>
          <p:cNvGrpSpPr/>
          <p:nvPr/>
        </p:nvGrpSpPr>
        <p:grpSpPr>
          <a:xfrm>
            <a:off x="8221777" y="3379696"/>
            <a:ext cx="745033" cy="897542"/>
            <a:chOff x="-18994100" y="3334775"/>
            <a:chExt cx="252075" cy="303675"/>
          </a:xfrm>
        </p:grpSpPr>
        <p:sp>
          <p:nvSpPr>
            <p:cNvPr id="7443" name="Google Shape;7443;p82"/>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4" name="Google Shape;7444;p82"/>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5" name="Google Shape;7445;p82"/>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6" name="Google Shape;7446;p82"/>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47" name="Google Shape;7447;p82"/>
          <p:cNvGrpSpPr/>
          <p:nvPr/>
        </p:nvGrpSpPr>
        <p:grpSpPr>
          <a:xfrm>
            <a:off x="8250889" y="4489487"/>
            <a:ext cx="686808" cy="893995"/>
            <a:chOff x="-18983850" y="3710075"/>
            <a:chExt cx="232375" cy="302475"/>
          </a:xfrm>
        </p:grpSpPr>
        <p:sp>
          <p:nvSpPr>
            <p:cNvPr id="7448" name="Google Shape;7448;p82"/>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49" name="Google Shape;7449;p82"/>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0" name="Google Shape;7450;p82"/>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1" name="Google Shape;7451;p82"/>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52" name="Google Shape;7452;p82"/>
          <p:cNvGrpSpPr/>
          <p:nvPr/>
        </p:nvGrpSpPr>
        <p:grpSpPr>
          <a:xfrm>
            <a:off x="2606983" y="3379145"/>
            <a:ext cx="900941" cy="898650"/>
            <a:chOff x="-20946600" y="3317850"/>
            <a:chExt cx="304825" cy="304050"/>
          </a:xfrm>
        </p:grpSpPr>
        <p:sp>
          <p:nvSpPr>
            <p:cNvPr id="7453" name="Google Shape;7453;p8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4" name="Google Shape;7454;p8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5" name="Google Shape;7455;p8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56" name="Google Shape;7456;p82"/>
          <p:cNvGrpSpPr/>
          <p:nvPr/>
        </p:nvGrpSpPr>
        <p:grpSpPr>
          <a:xfrm>
            <a:off x="2659334" y="5594885"/>
            <a:ext cx="796239" cy="896286"/>
            <a:chOff x="-20930075" y="4066100"/>
            <a:chExt cx="269400" cy="303250"/>
          </a:xfrm>
        </p:grpSpPr>
        <p:sp>
          <p:nvSpPr>
            <p:cNvPr id="7457" name="Google Shape;7457;p82"/>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8" name="Google Shape;7458;p82"/>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59" name="Google Shape;7459;p82"/>
          <p:cNvGrpSpPr/>
          <p:nvPr/>
        </p:nvGrpSpPr>
        <p:grpSpPr>
          <a:xfrm>
            <a:off x="8143823" y="5594844"/>
            <a:ext cx="900941" cy="896360"/>
            <a:chOff x="-19020075" y="4084200"/>
            <a:chExt cx="304825" cy="303275"/>
          </a:xfrm>
        </p:grpSpPr>
        <p:sp>
          <p:nvSpPr>
            <p:cNvPr id="7460" name="Google Shape;7460;p82"/>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1" name="Google Shape;7461;p82"/>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2" name="Google Shape;7462;p82"/>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3" name="Google Shape;7463;p82"/>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4" name="Google Shape;7464;p82"/>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5" name="Google Shape;7465;p82"/>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6" name="Google Shape;7466;p82"/>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7" name="Google Shape;7467;p82"/>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8" name="Google Shape;7468;p82"/>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69" name="Google Shape;7469;p82"/>
          <p:cNvGrpSpPr/>
          <p:nvPr/>
        </p:nvGrpSpPr>
        <p:grpSpPr>
          <a:xfrm>
            <a:off x="13778352" y="3378001"/>
            <a:ext cx="793874" cy="900941"/>
            <a:chOff x="-17149475" y="3309200"/>
            <a:chExt cx="268600" cy="304825"/>
          </a:xfrm>
        </p:grpSpPr>
        <p:sp>
          <p:nvSpPr>
            <p:cNvPr id="7470" name="Google Shape;7470;p82"/>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1" name="Google Shape;7471;p82"/>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72" name="Google Shape;7472;p82"/>
          <p:cNvGrpSpPr/>
          <p:nvPr/>
        </p:nvGrpSpPr>
        <p:grpSpPr>
          <a:xfrm>
            <a:off x="13725964" y="4516240"/>
            <a:ext cx="898650" cy="840499"/>
            <a:chOff x="-17168375" y="3692750"/>
            <a:chExt cx="304050" cy="284375"/>
          </a:xfrm>
        </p:grpSpPr>
        <p:sp>
          <p:nvSpPr>
            <p:cNvPr id="7473" name="Google Shape;7473;p82"/>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4" name="Google Shape;7474;p82"/>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5" name="Google Shape;7475;p82"/>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6" name="Google Shape;7476;p82"/>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7" name="Google Shape;7477;p82"/>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8" name="Google Shape;7478;p82"/>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9" name="Google Shape;7479;p82"/>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80" name="Google Shape;7480;p82"/>
          <p:cNvGrpSpPr/>
          <p:nvPr/>
        </p:nvGrpSpPr>
        <p:grpSpPr>
          <a:xfrm>
            <a:off x="13718981" y="5593704"/>
            <a:ext cx="912615" cy="898650"/>
            <a:chOff x="-17170750" y="4058800"/>
            <a:chExt cx="308775" cy="304050"/>
          </a:xfrm>
        </p:grpSpPr>
        <p:sp>
          <p:nvSpPr>
            <p:cNvPr id="7481" name="Google Shape;7481;p8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2" name="Google Shape;7482;p8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3" name="Google Shape;7483;p8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4" name="Google Shape;7484;p8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5" name="Google Shape;7485;p8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6" name="Google Shape;7486;p8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7" name="Google Shape;7487;p8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8" name="Google Shape;7488;p8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9" name="Google Shape;7489;p8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0" name="Google Shape;7490;p8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1" name="Google Shape;7491;p8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2" name="Google Shape;7492;p8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3" name="Google Shape;7493;p8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4" name="Google Shape;7494;p8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5" name="Google Shape;7495;p8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6" name="Google Shape;7496;p8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7" name="Google Shape;7497;p8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98" name="Google Shape;7498;p82"/>
          <p:cNvGrpSpPr/>
          <p:nvPr/>
        </p:nvGrpSpPr>
        <p:grpSpPr>
          <a:xfrm>
            <a:off x="11442775" y="6686715"/>
            <a:ext cx="900941" cy="893995"/>
            <a:chOff x="-15688425" y="3707725"/>
            <a:chExt cx="304825" cy="302475"/>
          </a:xfrm>
        </p:grpSpPr>
        <p:sp>
          <p:nvSpPr>
            <p:cNvPr id="7499" name="Google Shape;7499;p82"/>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0" name="Google Shape;7500;p82"/>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1" name="Google Shape;7501;p82"/>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2" name="Google Shape;7502;p82"/>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3" name="Google Shape;7503;p82"/>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4" name="Google Shape;7504;p82"/>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05" name="Google Shape;7505;p82"/>
          <p:cNvGrpSpPr/>
          <p:nvPr/>
        </p:nvGrpSpPr>
        <p:grpSpPr>
          <a:xfrm>
            <a:off x="3731089" y="3380881"/>
            <a:ext cx="903305" cy="895177"/>
            <a:chOff x="-20572500" y="3319025"/>
            <a:chExt cx="305625" cy="302875"/>
          </a:xfrm>
        </p:grpSpPr>
        <p:sp>
          <p:nvSpPr>
            <p:cNvPr id="7506" name="Google Shape;7506;p82"/>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7" name="Google Shape;7507;p82"/>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08" name="Google Shape;7508;p82"/>
          <p:cNvGrpSpPr/>
          <p:nvPr/>
        </p:nvGrpSpPr>
        <p:grpSpPr>
          <a:xfrm>
            <a:off x="3733416" y="4610820"/>
            <a:ext cx="898650" cy="651340"/>
            <a:chOff x="-20571700" y="3722875"/>
            <a:chExt cx="304050" cy="220375"/>
          </a:xfrm>
        </p:grpSpPr>
        <p:sp>
          <p:nvSpPr>
            <p:cNvPr id="7509" name="Google Shape;7509;p8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0" name="Google Shape;7510;p8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1" name="Google Shape;7511;p8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2" name="Google Shape;7512;p8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3" name="Google Shape;7513;p8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4" name="Google Shape;7514;p82"/>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5" name="Google Shape;7515;p8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16" name="Google Shape;7516;p82"/>
          <p:cNvGrpSpPr/>
          <p:nvPr/>
        </p:nvGrpSpPr>
        <p:grpSpPr>
          <a:xfrm>
            <a:off x="3732271" y="5592557"/>
            <a:ext cx="900941" cy="900941"/>
            <a:chOff x="-20571700" y="4066875"/>
            <a:chExt cx="304825" cy="304825"/>
          </a:xfrm>
        </p:grpSpPr>
        <p:sp>
          <p:nvSpPr>
            <p:cNvPr id="7517" name="Google Shape;7517;p82"/>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8" name="Google Shape;7518;p82"/>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19" name="Google Shape;7519;p82"/>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0" name="Google Shape;7520;p82"/>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1" name="Google Shape;7521;p82"/>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2" name="Google Shape;7522;p82"/>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23" name="Google Shape;7523;p82"/>
          <p:cNvGrpSpPr/>
          <p:nvPr/>
        </p:nvGrpSpPr>
        <p:grpSpPr>
          <a:xfrm>
            <a:off x="9265675" y="3376519"/>
            <a:ext cx="907960" cy="903896"/>
            <a:chOff x="-18645175" y="3334200"/>
            <a:chExt cx="307200" cy="305825"/>
          </a:xfrm>
        </p:grpSpPr>
        <p:sp>
          <p:nvSpPr>
            <p:cNvPr id="7524" name="Google Shape;7524;p82"/>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5" name="Google Shape;7525;p82"/>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6" name="Google Shape;7526;p82"/>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7" name="Google Shape;7527;p82"/>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8" name="Google Shape;7528;p82"/>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29" name="Google Shape;7529;p82"/>
          <p:cNvGrpSpPr/>
          <p:nvPr/>
        </p:nvGrpSpPr>
        <p:grpSpPr>
          <a:xfrm>
            <a:off x="9266857" y="4485977"/>
            <a:ext cx="905596" cy="901015"/>
            <a:chOff x="-18645175" y="3708500"/>
            <a:chExt cx="306400" cy="304850"/>
          </a:xfrm>
        </p:grpSpPr>
        <p:sp>
          <p:nvSpPr>
            <p:cNvPr id="7530" name="Google Shape;7530;p82"/>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1" name="Google Shape;7531;p82"/>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2" name="Google Shape;7532;p82"/>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3" name="Google Shape;7533;p82"/>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4" name="Google Shape;7534;p82"/>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5" name="Google Shape;7535;p82"/>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6" name="Google Shape;7536;p82"/>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37" name="Google Shape;7537;p82"/>
          <p:cNvGrpSpPr/>
          <p:nvPr/>
        </p:nvGrpSpPr>
        <p:grpSpPr>
          <a:xfrm>
            <a:off x="9262202" y="5591261"/>
            <a:ext cx="914906" cy="903527"/>
            <a:chOff x="-18647525" y="4082625"/>
            <a:chExt cx="309550" cy="305700"/>
          </a:xfrm>
        </p:grpSpPr>
        <p:sp>
          <p:nvSpPr>
            <p:cNvPr id="7538" name="Google Shape;7538;p82"/>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9" name="Google Shape;7539;p82"/>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0" name="Google Shape;7540;p82"/>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1" name="Google Shape;7541;p82"/>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42" name="Google Shape;7542;p82"/>
          <p:cNvGrpSpPr/>
          <p:nvPr/>
        </p:nvGrpSpPr>
        <p:grpSpPr>
          <a:xfrm>
            <a:off x="14882970" y="3379184"/>
            <a:ext cx="791510" cy="898576"/>
            <a:chOff x="-16775350" y="3309200"/>
            <a:chExt cx="267800" cy="304025"/>
          </a:xfrm>
        </p:grpSpPr>
        <p:sp>
          <p:nvSpPr>
            <p:cNvPr id="7543" name="Google Shape;7543;p82"/>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4" name="Google Shape;7544;p82"/>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5" name="Google Shape;7545;p82"/>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46" name="Google Shape;7546;p82"/>
          <p:cNvGrpSpPr/>
          <p:nvPr/>
        </p:nvGrpSpPr>
        <p:grpSpPr>
          <a:xfrm>
            <a:off x="14882970" y="4483654"/>
            <a:ext cx="791510" cy="905670"/>
            <a:chOff x="-16775350" y="3683300"/>
            <a:chExt cx="267800" cy="306425"/>
          </a:xfrm>
        </p:grpSpPr>
        <p:sp>
          <p:nvSpPr>
            <p:cNvPr id="7547" name="Google Shape;7547;p82"/>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8" name="Google Shape;7548;p82"/>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49" name="Google Shape;7549;p82"/>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50" name="Google Shape;7550;p82"/>
          <p:cNvGrpSpPr/>
          <p:nvPr/>
        </p:nvGrpSpPr>
        <p:grpSpPr>
          <a:xfrm>
            <a:off x="14827072" y="5593741"/>
            <a:ext cx="903305" cy="898576"/>
            <a:chOff x="-16794250" y="4058225"/>
            <a:chExt cx="305625" cy="304025"/>
          </a:xfrm>
        </p:grpSpPr>
        <p:sp>
          <p:nvSpPr>
            <p:cNvPr id="7551" name="Google Shape;7551;p82"/>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2" name="Google Shape;7552;p82"/>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3" name="Google Shape;7553;p82"/>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4" name="Google Shape;7554;p82"/>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5" name="Google Shape;7555;p82"/>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6" name="Google Shape;7556;p82"/>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7" name="Google Shape;7557;p82"/>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8" name="Google Shape;7558;p82"/>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9" name="Google Shape;7559;p82"/>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560" name="Google Shape;7560;p82"/>
          <p:cNvSpPr/>
          <p:nvPr/>
        </p:nvSpPr>
        <p:spPr>
          <a:xfrm>
            <a:off x="15984410" y="3378168"/>
            <a:ext cx="905596" cy="900941"/>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561" name="Google Shape;7561;p82"/>
          <p:cNvGrpSpPr/>
          <p:nvPr/>
        </p:nvGrpSpPr>
        <p:grpSpPr>
          <a:xfrm>
            <a:off x="4829907" y="3379145"/>
            <a:ext cx="914906" cy="898650"/>
            <a:chOff x="-20199150" y="3317850"/>
            <a:chExt cx="309550" cy="304050"/>
          </a:xfrm>
        </p:grpSpPr>
        <p:sp>
          <p:nvSpPr>
            <p:cNvPr id="7562" name="Google Shape;7562;p82"/>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3" name="Google Shape;7563;p82"/>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4" name="Google Shape;7564;p82"/>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5" name="Google Shape;7565;p82"/>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6" name="Google Shape;7566;p82"/>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7" name="Google Shape;7567;p82"/>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8" name="Google Shape;7568;p82"/>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69" name="Google Shape;7569;p82"/>
          <p:cNvGrpSpPr/>
          <p:nvPr/>
        </p:nvGrpSpPr>
        <p:grpSpPr>
          <a:xfrm>
            <a:off x="4834562" y="4485722"/>
            <a:ext cx="905596" cy="901532"/>
            <a:chOff x="-20199150" y="3693150"/>
            <a:chExt cx="306400" cy="305025"/>
          </a:xfrm>
        </p:grpSpPr>
        <p:sp>
          <p:nvSpPr>
            <p:cNvPr id="7570" name="Google Shape;7570;p82"/>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1" name="Google Shape;7571;p82"/>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2" name="Google Shape;7572;p82"/>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3" name="Google Shape;7573;p82"/>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4" name="Google Shape;7574;p82"/>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5" name="Google Shape;7575;p82"/>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76" name="Google Shape;7576;p82"/>
          <p:cNvGrpSpPr/>
          <p:nvPr/>
        </p:nvGrpSpPr>
        <p:grpSpPr>
          <a:xfrm>
            <a:off x="4835707" y="5591375"/>
            <a:ext cx="903305" cy="903305"/>
            <a:chOff x="-20197575" y="4066875"/>
            <a:chExt cx="305625" cy="305625"/>
          </a:xfrm>
        </p:grpSpPr>
        <p:sp>
          <p:nvSpPr>
            <p:cNvPr id="7577" name="Google Shape;7577;p82"/>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8" name="Google Shape;7578;p82"/>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9" name="Google Shape;7579;p82"/>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0" name="Google Shape;7580;p82"/>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1" name="Google Shape;7581;p82"/>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2" name="Google Shape;7582;p82"/>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3" name="Google Shape;7583;p82"/>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4" name="Google Shape;7584;p82"/>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85" name="Google Shape;7585;p82"/>
          <p:cNvGrpSpPr/>
          <p:nvPr/>
        </p:nvGrpSpPr>
        <p:grpSpPr>
          <a:xfrm>
            <a:off x="10400143" y="3375041"/>
            <a:ext cx="898650" cy="906852"/>
            <a:chOff x="-18271050" y="3333200"/>
            <a:chExt cx="304050" cy="306825"/>
          </a:xfrm>
        </p:grpSpPr>
        <p:sp>
          <p:nvSpPr>
            <p:cNvPr id="7586" name="Google Shape;7586;p82"/>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7" name="Google Shape;7587;p82"/>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8" name="Google Shape;7588;p82"/>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9" name="Google Shape;7589;p82"/>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0" name="Google Shape;7590;p82"/>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91" name="Google Shape;7591;p82"/>
          <p:cNvGrpSpPr/>
          <p:nvPr/>
        </p:nvGrpSpPr>
        <p:grpSpPr>
          <a:xfrm>
            <a:off x="10401288" y="4488341"/>
            <a:ext cx="896360" cy="896286"/>
            <a:chOff x="-18270275" y="3710875"/>
            <a:chExt cx="303275" cy="303250"/>
          </a:xfrm>
        </p:grpSpPr>
        <p:sp>
          <p:nvSpPr>
            <p:cNvPr id="7592" name="Google Shape;7592;p82"/>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3" name="Google Shape;7593;p82"/>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4" name="Google Shape;7594;p82"/>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5" name="Google Shape;7595;p82"/>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6" name="Google Shape;7596;p82"/>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7" name="Google Shape;7597;p82"/>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98" name="Google Shape;7598;p82"/>
          <p:cNvGrpSpPr/>
          <p:nvPr/>
        </p:nvGrpSpPr>
        <p:grpSpPr>
          <a:xfrm>
            <a:off x="10508391" y="5594844"/>
            <a:ext cx="682152" cy="896360"/>
            <a:chOff x="-18234025" y="4084200"/>
            <a:chExt cx="230800" cy="303275"/>
          </a:xfrm>
        </p:grpSpPr>
        <p:sp>
          <p:nvSpPr>
            <p:cNvPr id="7599" name="Google Shape;7599;p82"/>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0" name="Google Shape;7600;p82"/>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1" name="Google Shape;7601;p82"/>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02" name="Google Shape;7602;p82"/>
          <p:cNvGrpSpPr/>
          <p:nvPr/>
        </p:nvGrpSpPr>
        <p:grpSpPr>
          <a:xfrm>
            <a:off x="4733501" y="6683282"/>
            <a:ext cx="898650" cy="900941"/>
            <a:chOff x="-16419350" y="3308400"/>
            <a:chExt cx="304050" cy="304825"/>
          </a:xfrm>
        </p:grpSpPr>
        <p:sp>
          <p:nvSpPr>
            <p:cNvPr id="7603" name="Google Shape;7603;p8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4" name="Google Shape;7604;p8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5" name="Google Shape;7605;p8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6" name="Google Shape;7606;p8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7" name="Google Shape;7607;p8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8" name="Google Shape;7608;p8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9" name="Google Shape;7609;p8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10" name="Google Shape;7610;p82"/>
          <p:cNvGrpSpPr/>
          <p:nvPr/>
        </p:nvGrpSpPr>
        <p:grpSpPr>
          <a:xfrm>
            <a:off x="9276613" y="6680845"/>
            <a:ext cx="791510" cy="905744"/>
            <a:chOff x="-16401225" y="3683275"/>
            <a:chExt cx="267800" cy="306450"/>
          </a:xfrm>
        </p:grpSpPr>
        <p:sp>
          <p:nvSpPr>
            <p:cNvPr id="7611" name="Google Shape;7611;p82"/>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2" name="Google Shape;7612;p82"/>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3" name="Google Shape;7613;p82"/>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4" name="Google Shape;7614;p82"/>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5" name="Google Shape;7615;p82"/>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6" name="Google Shape;7616;p82"/>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7" name="Google Shape;7617;p82"/>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18" name="Google Shape;7618;p82"/>
          <p:cNvGrpSpPr/>
          <p:nvPr/>
        </p:nvGrpSpPr>
        <p:grpSpPr>
          <a:xfrm>
            <a:off x="16007511" y="5594124"/>
            <a:ext cx="900941" cy="896360"/>
            <a:chOff x="-16419350" y="4058200"/>
            <a:chExt cx="304825" cy="303275"/>
          </a:xfrm>
        </p:grpSpPr>
        <p:sp>
          <p:nvSpPr>
            <p:cNvPr id="7619" name="Google Shape;7619;p82"/>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0" name="Google Shape;7620;p82"/>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1" name="Google Shape;7621;p82"/>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2" name="Google Shape;7622;p82"/>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3" name="Google Shape;7623;p82"/>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4" name="Google Shape;7624;p82"/>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5" name="Google Shape;7625;p82"/>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26" name="Google Shape;7626;p82"/>
          <p:cNvGrpSpPr/>
          <p:nvPr/>
        </p:nvGrpSpPr>
        <p:grpSpPr>
          <a:xfrm>
            <a:off x="8061286" y="6686160"/>
            <a:ext cx="901015" cy="895177"/>
            <a:chOff x="-15296200" y="3326900"/>
            <a:chExt cx="304850" cy="302875"/>
          </a:xfrm>
        </p:grpSpPr>
        <p:sp>
          <p:nvSpPr>
            <p:cNvPr id="7627" name="Google Shape;7627;p82"/>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8" name="Google Shape;7628;p82"/>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9" name="Google Shape;7629;p82"/>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0" name="Google Shape;7630;p82"/>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1" name="Google Shape;7631;p82"/>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32" name="Google Shape;7632;p82"/>
          <p:cNvGrpSpPr/>
          <p:nvPr/>
        </p:nvGrpSpPr>
        <p:grpSpPr>
          <a:xfrm>
            <a:off x="5892592" y="3413762"/>
            <a:ext cx="973131" cy="829415"/>
            <a:chOff x="-19835275" y="3330250"/>
            <a:chExt cx="329250" cy="280625"/>
          </a:xfrm>
        </p:grpSpPr>
        <p:sp>
          <p:nvSpPr>
            <p:cNvPr id="7633" name="Google Shape;7633;p82"/>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4" name="Google Shape;7634;p82"/>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5" name="Google Shape;7635;p82"/>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36" name="Google Shape;7636;p82"/>
          <p:cNvGrpSpPr/>
          <p:nvPr/>
        </p:nvGrpSpPr>
        <p:grpSpPr>
          <a:xfrm>
            <a:off x="5928650" y="4486941"/>
            <a:ext cx="901015" cy="899094"/>
            <a:chOff x="-19822675" y="3692750"/>
            <a:chExt cx="304850" cy="304200"/>
          </a:xfrm>
        </p:grpSpPr>
        <p:sp>
          <p:nvSpPr>
            <p:cNvPr id="7637" name="Google Shape;7637;p82"/>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8" name="Google Shape;7638;p82"/>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9" name="Google Shape;7639;p82"/>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0" name="Google Shape;7640;p82"/>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1" name="Google Shape;7641;p82"/>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42" name="Google Shape;7642;p82"/>
          <p:cNvGrpSpPr/>
          <p:nvPr/>
        </p:nvGrpSpPr>
        <p:grpSpPr>
          <a:xfrm>
            <a:off x="5929833" y="5592557"/>
            <a:ext cx="898650" cy="900941"/>
            <a:chOff x="-19822675" y="4066875"/>
            <a:chExt cx="304050" cy="304825"/>
          </a:xfrm>
        </p:grpSpPr>
        <p:sp>
          <p:nvSpPr>
            <p:cNvPr id="7643" name="Google Shape;7643;p82"/>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4" name="Google Shape;7644;p82"/>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5" name="Google Shape;7645;p82"/>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6" name="Google Shape;7646;p82"/>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7" name="Google Shape;7647;p82"/>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8" name="Google Shape;7648;p82"/>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49" name="Google Shape;7649;p82"/>
          <p:cNvGrpSpPr/>
          <p:nvPr/>
        </p:nvGrpSpPr>
        <p:grpSpPr>
          <a:xfrm>
            <a:off x="11547970" y="3379142"/>
            <a:ext cx="798603" cy="898650"/>
            <a:chOff x="-17878825" y="3334400"/>
            <a:chExt cx="270200" cy="304050"/>
          </a:xfrm>
        </p:grpSpPr>
        <p:sp>
          <p:nvSpPr>
            <p:cNvPr id="7650" name="Google Shape;7650;p82"/>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1" name="Google Shape;7651;p82"/>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2" name="Google Shape;7652;p82"/>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3" name="Google Shape;7653;p82"/>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4" name="Google Shape;7654;p82"/>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5" name="Google Shape;7655;p82"/>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6" name="Google Shape;7656;p82"/>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57" name="Google Shape;7657;p82"/>
          <p:cNvGrpSpPr/>
          <p:nvPr/>
        </p:nvGrpSpPr>
        <p:grpSpPr>
          <a:xfrm>
            <a:off x="11495619" y="4484832"/>
            <a:ext cx="903305" cy="903305"/>
            <a:chOff x="-17896150" y="3709300"/>
            <a:chExt cx="305625" cy="305625"/>
          </a:xfrm>
        </p:grpSpPr>
        <p:sp>
          <p:nvSpPr>
            <p:cNvPr id="7658" name="Google Shape;7658;p82"/>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9" name="Google Shape;7659;p82"/>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0" name="Google Shape;7660;p82"/>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1" name="Google Shape;7661;p82"/>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62" name="Google Shape;7662;p82"/>
          <p:cNvGrpSpPr/>
          <p:nvPr/>
        </p:nvGrpSpPr>
        <p:grpSpPr>
          <a:xfrm>
            <a:off x="11551480" y="5591371"/>
            <a:ext cx="791584" cy="903305"/>
            <a:chOff x="-17878025" y="4082625"/>
            <a:chExt cx="267825" cy="305625"/>
          </a:xfrm>
        </p:grpSpPr>
        <p:sp>
          <p:nvSpPr>
            <p:cNvPr id="7663" name="Google Shape;7663;p82"/>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4" name="Google Shape;7664;p82"/>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5" name="Google Shape;7665;p82"/>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6" name="Google Shape;7666;p82"/>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7" name="Google Shape;7667;p82"/>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8" name="Google Shape;7668;p82"/>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9" name="Google Shape;7669;p82"/>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70" name="Google Shape;7670;p82"/>
          <p:cNvGrpSpPr/>
          <p:nvPr/>
        </p:nvGrpSpPr>
        <p:grpSpPr>
          <a:xfrm>
            <a:off x="5839265" y="6710030"/>
            <a:ext cx="901015" cy="847444"/>
            <a:chOff x="-16044450" y="3317850"/>
            <a:chExt cx="304850" cy="286725"/>
          </a:xfrm>
        </p:grpSpPr>
        <p:sp>
          <p:nvSpPr>
            <p:cNvPr id="7671" name="Google Shape;7671;p82"/>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2" name="Google Shape;7672;p82"/>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3" name="Google Shape;7673;p82"/>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4" name="Google Shape;7674;p82"/>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675" name="Google Shape;7675;p82"/>
          <p:cNvSpPr/>
          <p:nvPr/>
        </p:nvSpPr>
        <p:spPr>
          <a:xfrm>
            <a:off x="10328705" y="6683950"/>
            <a:ext cx="896360" cy="901015"/>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76" name="Google Shape;7676;p82"/>
          <p:cNvGrpSpPr/>
          <p:nvPr/>
        </p:nvGrpSpPr>
        <p:grpSpPr>
          <a:xfrm>
            <a:off x="16084298" y="4487448"/>
            <a:ext cx="747323" cy="898059"/>
            <a:chOff x="-16018450" y="4058400"/>
            <a:chExt cx="252850" cy="303850"/>
          </a:xfrm>
        </p:grpSpPr>
        <p:sp>
          <p:nvSpPr>
            <p:cNvPr id="7677" name="Google Shape;7677;p82"/>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8" name="Google Shape;7678;p82"/>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9" name="Google Shape;7679;p82"/>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0" name="Google Shape;7680;p82"/>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681" name="Google Shape;7681;p82"/>
          <p:cNvSpPr/>
          <p:nvPr/>
        </p:nvSpPr>
        <p:spPr>
          <a:xfrm>
            <a:off x="12549731" y="6686315"/>
            <a:ext cx="898576" cy="896286"/>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2" name="Google Shape;7682;p82"/>
          <p:cNvSpPr txBox="1"/>
          <p:nvPr/>
        </p:nvSpPr>
        <p:spPr>
          <a:xfrm>
            <a:off x="2096700" y="1442050"/>
            <a:ext cx="1409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Nature Icons</a:t>
            </a:r>
            <a:endParaRPr sz="48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8"/>
          <p:cNvSpPr txBox="1"/>
          <p:nvPr>
            <p:ph type="title"/>
          </p:nvPr>
        </p:nvSpPr>
        <p:spPr>
          <a:xfrm>
            <a:off x="5051400" y="5483200"/>
            <a:ext cx="81852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6000"/>
              <a:t>Our company</a:t>
            </a:r>
            <a:endParaRPr sz="6000"/>
          </a:p>
        </p:txBody>
      </p:sp>
      <p:sp>
        <p:nvSpPr>
          <p:cNvPr id="312" name="Google Shape;312;p38"/>
          <p:cNvSpPr txBox="1"/>
          <p:nvPr>
            <p:ph idx="1" type="subTitle"/>
          </p:nvPr>
        </p:nvSpPr>
        <p:spPr>
          <a:xfrm>
            <a:off x="5051350" y="6357350"/>
            <a:ext cx="8185200" cy="3093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Mercury is the closest planet to the Sun and the smallest one in the Solar System—it’s only a bit larger than the Moon. The planet’s name has nothing to do with the liquid metal, since Mercury was named after the Roman messenger god</a:t>
            </a:r>
            <a:endParaRPr/>
          </a:p>
        </p:txBody>
      </p:sp>
      <p:sp>
        <p:nvSpPr>
          <p:cNvPr id="313" name="Google Shape;313;p38"/>
          <p:cNvSpPr/>
          <p:nvPr/>
        </p:nvSpPr>
        <p:spPr>
          <a:xfrm>
            <a:off x="7443400" y="1532100"/>
            <a:ext cx="3537000" cy="3537000"/>
          </a:xfrm>
          <a:prstGeom prst="ellipse">
            <a:avLst/>
          </a:prstGeom>
          <a:solidFill>
            <a:schemeClr val="accen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4000">
                <a:solidFill>
                  <a:schemeClr val="lt1"/>
                </a:solidFill>
                <a:latin typeface="Comfortaa"/>
                <a:ea typeface="Comfortaa"/>
                <a:cs typeface="Comfortaa"/>
                <a:sym typeface="Comfortaa"/>
              </a:rPr>
              <a:t>Your</a:t>
            </a:r>
            <a:r>
              <a:rPr b="1" lang="en" sz="4000">
                <a:solidFill>
                  <a:schemeClr val="lt1"/>
                </a:solidFill>
                <a:latin typeface="Comfortaa"/>
                <a:ea typeface="Comfortaa"/>
                <a:cs typeface="Comfortaa"/>
                <a:sym typeface="Comfortaa"/>
              </a:rPr>
              <a:t> logo</a:t>
            </a:r>
            <a:endParaRPr b="1" sz="4000">
              <a:solidFill>
                <a:schemeClr val="lt1"/>
              </a:solidFill>
              <a:latin typeface="Comfortaa"/>
              <a:ea typeface="Comfortaa"/>
              <a:cs typeface="Comfortaa"/>
              <a:sym typeface="Comforta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86" name="Shape 7686"/>
        <p:cNvGrpSpPr/>
        <p:nvPr/>
      </p:nvGrpSpPr>
      <p:grpSpPr>
        <a:xfrm>
          <a:off x="0" y="0"/>
          <a:ext cx="0" cy="0"/>
          <a:chOff x="0" y="0"/>
          <a:chExt cx="0" cy="0"/>
        </a:xfrm>
      </p:grpSpPr>
      <p:grpSp>
        <p:nvGrpSpPr>
          <p:cNvPr id="7687" name="Google Shape;7687;p83"/>
          <p:cNvGrpSpPr/>
          <p:nvPr/>
        </p:nvGrpSpPr>
        <p:grpSpPr>
          <a:xfrm>
            <a:off x="1691803" y="3378483"/>
            <a:ext cx="884675" cy="839246"/>
            <a:chOff x="-6696925" y="3272575"/>
            <a:chExt cx="307200" cy="291425"/>
          </a:xfrm>
        </p:grpSpPr>
        <p:sp>
          <p:nvSpPr>
            <p:cNvPr id="7688" name="Google Shape;7688;p83"/>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9" name="Google Shape;7689;p83"/>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90" name="Google Shape;7690;p83"/>
          <p:cNvGrpSpPr/>
          <p:nvPr/>
        </p:nvGrpSpPr>
        <p:grpSpPr>
          <a:xfrm>
            <a:off x="1691768" y="4409271"/>
            <a:ext cx="884747" cy="841550"/>
            <a:chOff x="-6690625" y="3631325"/>
            <a:chExt cx="307225" cy="292225"/>
          </a:xfrm>
        </p:grpSpPr>
        <p:sp>
          <p:nvSpPr>
            <p:cNvPr id="7691" name="Google Shape;7691;p8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2" name="Google Shape;7692;p8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3" name="Google Shape;7693;p8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4" name="Google Shape;7694;p8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5" name="Google Shape;7695;p8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96" name="Google Shape;7696;p83"/>
          <p:cNvGrpSpPr/>
          <p:nvPr/>
        </p:nvGrpSpPr>
        <p:grpSpPr>
          <a:xfrm>
            <a:off x="1736011" y="5513944"/>
            <a:ext cx="843853" cy="838742"/>
            <a:chOff x="-6689825" y="3992050"/>
            <a:chExt cx="293025" cy="291250"/>
          </a:xfrm>
        </p:grpSpPr>
        <p:sp>
          <p:nvSpPr>
            <p:cNvPr id="7697" name="Google Shape;7697;p8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8" name="Google Shape;7698;p8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9" name="Google Shape;7699;p8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0" name="Google Shape;7700;p8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1" name="Google Shape;7701;p8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2" name="Google Shape;7702;p8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3" name="Google Shape;7703;p8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4" name="Google Shape;7704;p8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5" name="Google Shape;7705;p8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6" name="Google Shape;7706;p8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7" name="Google Shape;7707;p8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8" name="Google Shape;7708;p8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709" name="Google Shape;7709;p83"/>
          <p:cNvSpPr/>
          <p:nvPr/>
        </p:nvSpPr>
        <p:spPr>
          <a:xfrm>
            <a:off x="7091709" y="3378398"/>
            <a:ext cx="869268" cy="838454"/>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10" name="Google Shape;7710;p83"/>
          <p:cNvGrpSpPr/>
          <p:nvPr/>
        </p:nvGrpSpPr>
        <p:grpSpPr>
          <a:xfrm>
            <a:off x="7102633" y="4410384"/>
            <a:ext cx="846085" cy="839318"/>
            <a:chOff x="-4837325" y="3612425"/>
            <a:chExt cx="293800" cy="291450"/>
          </a:xfrm>
        </p:grpSpPr>
        <p:sp>
          <p:nvSpPr>
            <p:cNvPr id="7711" name="Google Shape;7711;p83"/>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2" name="Google Shape;7712;p83"/>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3" name="Google Shape;7713;p83"/>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14" name="Google Shape;7714;p83"/>
          <p:cNvGrpSpPr/>
          <p:nvPr/>
        </p:nvGrpSpPr>
        <p:grpSpPr>
          <a:xfrm>
            <a:off x="7128698" y="5513653"/>
            <a:ext cx="841550" cy="839318"/>
            <a:chOff x="-4837325" y="3971575"/>
            <a:chExt cx="292225" cy="291450"/>
          </a:xfrm>
        </p:grpSpPr>
        <p:sp>
          <p:nvSpPr>
            <p:cNvPr id="7715" name="Google Shape;7715;p83"/>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6" name="Google Shape;7716;p83"/>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7" name="Google Shape;7717;p83"/>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8" name="Google Shape;7718;p83"/>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9" name="Google Shape;7719;p83"/>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0" name="Google Shape;7720;p83"/>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21" name="Google Shape;7721;p83"/>
          <p:cNvGrpSpPr/>
          <p:nvPr/>
        </p:nvGrpSpPr>
        <p:grpSpPr>
          <a:xfrm>
            <a:off x="12512728" y="3428370"/>
            <a:ext cx="861996" cy="739461"/>
            <a:chOff x="-3037625" y="3254850"/>
            <a:chExt cx="299325" cy="256775"/>
          </a:xfrm>
        </p:grpSpPr>
        <p:sp>
          <p:nvSpPr>
            <p:cNvPr id="7722" name="Google Shape;7722;p8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3" name="Google Shape;7723;p8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4" name="Google Shape;7724;p8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5" name="Google Shape;7725;p8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26" name="Google Shape;7726;p83"/>
          <p:cNvGrpSpPr/>
          <p:nvPr/>
        </p:nvGrpSpPr>
        <p:grpSpPr>
          <a:xfrm>
            <a:off x="12520648" y="4409230"/>
            <a:ext cx="846157" cy="841622"/>
            <a:chOff x="-3031325" y="3597450"/>
            <a:chExt cx="293825" cy="292250"/>
          </a:xfrm>
        </p:grpSpPr>
        <p:sp>
          <p:nvSpPr>
            <p:cNvPr id="7727" name="Google Shape;7727;p8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8" name="Google Shape;7728;p8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9" name="Google Shape;7729;p8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0" name="Google Shape;7730;p8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31" name="Google Shape;7731;p83"/>
          <p:cNvGrpSpPr/>
          <p:nvPr/>
        </p:nvGrpSpPr>
        <p:grpSpPr>
          <a:xfrm>
            <a:off x="12545597" y="5562427"/>
            <a:ext cx="843853" cy="741764"/>
            <a:chOff x="-3030525" y="3973150"/>
            <a:chExt cx="293025" cy="257575"/>
          </a:xfrm>
        </p:grpSpPr>
        <p:sp>
          <p:nvSpPr>
            <p:cNvPr id="7732" name="Google Shape;7732;p8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3" name="Google Shape;7733;p8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34" name="Google Shape;7734;p83"/>
          <p:cNvGrpSpPr/>
          <p:nvPr/>
        </p:nvGrpSpPr>
        <p:grpSpPr>
          <a:xfrm>
            <a:off x="2748783" y="6738853"/>
            <a:ext cx="843853" cy="594391"/>
            <a:chOff x="-1199300" y="3279250"/>
            <a:chExt cx="293025" cy="206400"/>
          </a:xfrm>
        </p:grpSpPr>
        <p:sp>
          <p:nvSpPr>
            <p:cNvPr id="7735" name="Google Shape;7735;p83"/>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6" name="Google Shape;7736;p83"/>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7" name="Google Shape;7737;p83"/>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8" name="Google Shape;7738;p83"/>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39" name="Google Shape;7739;p83"/>
          <p:cNvGrpSpPr/>
          <p:nvPr/>
        </p:nvGrpSpPr>
        <p:grpSpPr>
          <a:xfrm>
            <a:off x="2762955" y="3377547"/>
            <a:ext cx="889210" cy="841118"/>
            <a:chOff x="-6338550" y="3272950"/>
            <a:chExt cx="308775" cy="292075"/>
          </a:xfrm>
        </p:grpSpPr>
        <p:sp>
          <p:nvSpPr>
            <p:cNvPr id="7740" name="Google Shape;7740;p83"/>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1" name="Google Shape;7741;p83"/>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2" name="Google Shape;7742;p83"/>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43" name="Google Shape;7743;p83"/>
          <p:cNvGrpSpPr/>
          <p:nvPr/>
        </p:nvGrpSpPr>
        <p:grpSpPr>
          <a:xfrm>
            <a:off x="2785634" y="4410387"/>
            <a:ext cx="843853" cy="839318"/>
            <a:chOff x="-6329100" y="3632100"/>
            <a:chExt cx="293025" cy="291450"/>
          </a:xfrm>
        </p:grpSpPr>
        <p:sp>
          <p:nvSpPr>
            <p:cNvPr id="7744" name="Google Shape;7744;p83"/>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5" name="Google Shape;7745;p83"/>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6" name="Google Shape;7746;p83"/>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47" name="Google Shape;7747;p83"/>
          <p:cNvGrpSpPr/>
          <p:nvPr/>
        </p:nvGrpSpPr>
        <p:grpSpPr>
          <a:xfrm>
            <a:off x="2811735" y="5513656"/>
            <a:ext cx="839246" cy="839318"/>
            <a:chOff x="-6329875" y="3992050"/>
            <a:chExt cx="291425" cy="291450"/>
          </a:xfrm>
        </p:grpSpPr>
        <p:sp>
          <p:nvSpPr>
            <p:cNvPr id="7748" name="Google Shape;7748;p8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9" name="Google Shape;7749;p8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0" name="Google Shape;7750;p8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1" name="Google Shape;7751;p8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52" name="Google Shape;7752;p83"/>
          <p:cNvGrpSpPr/>
          <p:nvPr/>
        </p:nvGrpSpPr>
        <p:grpSpPr>
          <a:xfrm>
            <a:off x="8184008" y="3375060"/>
            <a:ext cx="846157" cy="846085"/>
            <a:chOff x="-4478975" y="3251700"/>
            <a:chExt cx="293825" cy="293800"/>
          </a:xfrm>
        </p:grpSpPr>
        <p:sp>
          <p:nvSpPr>
            <p:cNvPr id="7753" name="Google Shape;7753;p8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4" name="Google Shape;7754;p8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5" name="Google Shape;7755;p8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56" name="Google Shape;7756;p83"/>
          <p:cNvGrpSpPr/>
          <p:nvPr/>
        </p:nvGrpSpPr>
        <p:grpSpPr>
          <a:xfrm>
            <a:off x="8184008" y="4410384"/>
            <a:ext cx="846157" cy="839318"/>
            <a:chOff x="-4475825" y="3612425"/>
            <a:chExt cx="293825" cy="291450"/>
          </a:xfrm>
        </p:grpSpPr>
        <p:sp>
          <p:nvSpPr>
            <p:cNvPr id="7757" name="Google Shape;7757;p8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8" name="Google Shape;7758;p8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9" name="Google Shape;7759;p8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60" name="Google Shape;7760;p83"/>
          <p:cNvGrpSpPr/>
          <p:nvPr/>
        </p:nvGrpSpPr>
        <p:grpSpPr>
          <a:xfrm>
            <a:off x="8202154" y="5513689"/>
            <a:ext cx="857460" cy="839246"/>
            <a:chOff x="-4480550" y="3970800"/>
            <a:chExt cx="297750" cy="291425"/>
          </a:xfrm>
        </p:grpSpPr>
        <p:sp>
          <p:nvSpPr>
            <p:cNvPr id="7761" name="Google Shape;7761;p83"/>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2" name="Google Shape;7762;p83"/>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63" name="Google Shape;7763;p83"/>
          <p:cNvGrpSpPr/>
          <p:nvPr/>
        </p:nvGrpSpPr>
        <p:grpSpPr>
          <a:xfrm>
            <a:off x="13609820" y="3378442"/>
            <a:ext cx="830246" cy="839318"/>
            <a:chOff x="-2668225" y="3239075"/>
            <a:chExt cx="288300" cy="291450"/>
          </a:xfrm>
        </p:grpSpPr>
        <p:sp>
          <p:nvSpPr>
            <p:cNvPr id="7764" name="Google Shape;7764;p83"/>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5" name="Google Shape;7765;p83"/>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6" name="Google Shape;7766;p83"/>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7" name="Google Shape;7767;p83"/>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8" name="Google Shape;7768;p83"/>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69" name="Google Shape;7769;p83"/>
          <p:cNvGrpSpPr/>
          <p:nvPr/>
        </p:nvGrpSpPr>
        <p:grpSpPr>
          <a:xfrm>
            <a:off x="13604132" y="4410382"/>
            <a:ext cx="841622" cy="839318"/>
            <a:chOff x="-2671375" y="3597450"/>
            <a:chExt cx="292250" cy="291450"/>
          </a:xfrm>
        </p:grpSpPr>
        <p:sp>
          <p:nvSpPr>
            <p:cNvPr id="7770" name="Google Shape;7770;p83"/>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1" name="Google Shape;7771;p83"/>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72" name="Google Shape;7772;p83"/>
          <p:cNvGrpSpPr/>
          <p:nvPr/>
        </p:nvGrpSpPr>
        <p:grpSpPr>
          <a:xfrm>
            <a:off x="13625698" y="5511383"/>
            <a:ext cx="846085" cy="843853"/>
            <a:chOff x="-2670575" y="3956600"/>
            <a:chExt cx="293800" cy="293025"/>
          </a:xfrm>
        </p:grpSpPr>
        <p:sp>
          <p:nvSpPr>
            <p:cNvPr id="7773" name="Google Shape;7773;p8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4" name="Google Shape;7774;p8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5" name="Google Shape;7775;p8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6" name="Google Shape;7776;p8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77" name="Google Shape;7777;p83"/>
          <p:cNvGrpSpPr/>
          <p:nvPr/>
        </p:nvGrpSpPr>
        <p:grpSpPr>
          <a:xfrm>
            <a:off x="6140740" y="6623895"/>
            <a:ext cx="852925" cy="836726"/>
            <a:chOff x="-1183550" y="3586525"/>
            <a:chExt cx="296175" cy="290550"/>
          </a:xfrm>
        </p:grpSpPr>
        <p:sp>
          <p:nvSpPr>
            <p:cNvPr id="7778" name="Google Shape;7778;p8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9" name="Google Shape;7779;p8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0" name="Google Shape;7780;p8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1" name="Google Shape;7781;p8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2" name="Google Shape;7782;p8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3" name="Google Shape;7783;p8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4" name="Google Shape;7784;p8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5" name="Google Shape;7785;p8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6" name="Google Shape;7786;p8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87" name="Google Shape;7787;p83"/>
          <p:cNvGrpSpPr/>
          <p:nvPr/>
        </p:nvGrpSpPr>
        <p:grpSpPr>
          <a:xfrm>
            <a:off x="3867960" y="3379599"/>
            <a:ext cx="841622" cy="837014"/>
            <a:chOff x="-5971525" y="3273750"/>
            <a:chExt cx="292250" cy="290650"/>
          </a:xfrm>
        </p:grpSpPr>
        <p:sp>
          <p:nvSpPr>
            <p:cNvPr id="7788" name="Google Shape;7788;p8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9" name="Google Shape;7789;p8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90" name="Google Shape;7790;p83"/>
          <p:cNvGrpSpPr/>
          <p:nvPr/>
        </p:nvGrpSpPr>
        <p:grpSpPr>
          <a:xfrm>
            <a:off x="3856621" y="4407651"/>
            <a:ext cx="864300" cy="844789"/>
            <a:chOff x="-5974675" y="3632100"/>
            <a:chExt cx="300125" cy="293350"/>
          </a:xfrm>
        </p:grpSpPr>
        <p:sp>
          <p:nvSpPr>
            <p:cNvPr id="7791" name="Google Shape;7791;p83"/>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2" name="Google Shape;7792;p83"/>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3" name="Google Shape;7793;p83"/>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94" name="Google Shape;7794;p83"/>
          <p:cNvGrpSpPr/>
          <p:nvPr/>
        </p:nvGrpSpPr>
        <p:grpSpPr>
          <a:xfrm>
            <a:off x="3916703" y="5511388"/>
            <a:ext cx="791729" cy="843853"/>
            <a:chOff x="-5971525" y="3990475"/>
            <a:chExt cx="274925" cy="293025"/>
          </a:xfrm>
        </p:grpSpPr>
        <p:sp>
          <p:nvSpPr>
            <p:cNvPr id="7795" name="Google Shape;7795;p83"/>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6" name="Google Shape;7796;p83"/>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7" name="Google Shape;7797;p83"/>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8" name="Google Shape;7798;p83"/>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99" name="Google Shape;7799;p83"/>
          <p:cNvGrpSpPr/>
          <p:nvPr/>
        </p:nvGrpSpPr>
        <p:grpSpPr>
          <a:xfrm>
            <a:off x="9263115" y="3379596"/>
            <a:ext cx="841550" cy="837014"/>
            <a:chOff x="-4118225" y="3253275"/>
            <a:chExt cx="292225" cy="290650"/>
          </a:xfrm>
        </p:grpSpPr>
        <p:sp>
          <p:nvSpPr>
            <p:cNvPr id="7800" name="Google Shape;7800;p8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1" name="Google Shape;7801;p8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02" name="Google Shape;7802;p83"/>
          <p:cNvGrpSpPr/>
          <p:nvPr/>
        </p:nvGrpSpPr>
        <p:grpSpPr>
          <a:xfrm>
            <a:off x="9364016" y="4409844"/>
            <a:ext cx="639748" cy="840398"/>
            <a:chOff x="-4082800" y="3612425"/>
            <a:chExt cx="222150" cy="291825"/>
          </a:xfrm>
        </p:grpSpPr>
        <p:sp>
          <p:nvSpPr>
            <p:cNvPr id="7803" name="Google Shape;7803;p83"/>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4" name="Google Shape;7804;p83"/>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5" name="Google Shape;7805;p83"/>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06" name="Google Shape;7806;p83"/>
          <p:cNvGrpSpPr/>
          <p:nvPr/>
        </p:nvGrpSpPr>
        <p:grpSpPr>
          <a:xfrm>
            <a:off x="9286913" y="5539752"/>
            <a:ext cx="841550" cy="787121"/>
            <a:chOff x="-4118225" y="3990475"/>
            <a:chExt cx="292225" cy="273325"/>
          </a:xfrm>
        </p:grpSpPr>
        <p:sp>
          <p:nvSpPr>
            <p:cNvPr id="7807" name="Google Shape;7807;p83"/>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8" name="Google Shape;7808;p83"/>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9" name="Google Shape;7809;p83"/>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0" name="Google Shape;7810;p83"/>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11" name="Google Shape;7811;p83"/>
          <p:cNvGrpSpPr/>
          <p:nvPr/>
        </p:nvGrpSpPr>
        <p:grpSpPr>
          <a:xfrm>
            <a:off x="14708221" y="3376174"/>
            <a:ext cx="789425" cy="843853"/>
            <a:chOff x="-2312225" y="3238300"/>
            <a:chExt cx="274125" cy="293025"/>
          </a:xfrm>
        </p:grpSpPr>
        <p:sp>
          <p:nvSpPr>
            <p:cNvPr id="7812" name="Google Shape;7812;p8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3" name="Google Shape;7813;p8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14" name="Google Shape;7814;p83"/>
          <p:cNvGrpSpPr/>
          <p:nvPr/>
        </p:nvGrpSpPr>
        <p:grpSpPr>
          <a:xfrm>
            <a:off x="14682124" y="4307172"/>
            <a:ext cx="841622" cy="1045727"/>
            <a:chOff x="-2310650" y="3525775"/>
            <a:chExt cx="292250" cy="363125"/>
          </a:xfrm>
        </p:grpSpPr>
        <p:sp>
          <p:nvSpPr>
            <p:cNvPr id="7815" name="Google Shape;7815;p8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6" name="Google Shape;7816;p8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7" name="Google Shape;7817;p8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8" name="Google Shape;7818;p8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19" name="Google Shape;7819;p83"/>
          <p:cNvGrpSpPr/>
          <p:nvPr/>
        </p:nvGrpSpPr>
        <p:grpSpPr>
          <a:xfrm>
            <a:off x="14703654" y="5513651"/>
            <a:ext cx="846157" cy="839318"/>
            <a:chOff x="-2310650" y="3958175"/>
            <a:chExt cx="293825" cy="291450"/>
          </a:xfrm>
        </p:grpSpPr>
        <p:sp>
          <p:nvSpPr>
            <p:cNvPr id="7820" name="Google Shape;7820;p83"/>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1" name="Google Shape;7821;p83"/>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22" name="Google Shape;7822;p83"/>
          <p:cNvGrpSpPr/>
          <p:nvPr/>
        </p:nvGrpSpPr>
        <p:grpSpPr>
          <a:xfrm>
            <a:off x="9437376" y="6616917"/>
            <a:ext cx="848317" cy="839318"/>
            <a:chOff x="-1182750" y="3962900"/>
            <a:chExt cx="294575" cy="291450"/>
          </a:xfrm>
        </p:grpSpPr>
        <p:sp>
          <p:nvSpPr>
            <p:cNvPr id="7823" name="Google Shape;7823;p8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4" name="Google Shape;7824;p8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5" name="Google Shape;7825;p8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6" name="Google Shape;7826;p8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7" name="Google Shape;7827;p8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8" name="Google Shape;7828;p8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9" name="Google Shape;7829;p8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30" name="Google Shape;7830;p83"/>
          <p:cNvGrpSpPr/>
          <p:nvPr/>
        </p:nvGrpSpPr>
        <p:grpSpPr>
          <a:xfrm>
            <a:off x="4943648" y="3378447"/>
            <a:ext cx="848389" cy="839318"/>
            <a:chOff x="-5611575" y="3272950"/>
            <a:chExt cx="294600" cy="291450"/>
          </a:xfrm>
        </p:grpSpPr>
        <p:sp>
          <p:nvSpPr>
            <p:cNvPr id="7831" name="Google Shape;7831;p83"/>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2" name="Google Shape;7832;p83"/>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3" name="Google Shape;7833;p83"/>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4" name="Google Shape;7834;p83"/>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5" name="Google Shape;7835;p83"/>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36" name="Google Shape;7836;p83"/>
          <p:cNvGrpSpPr/>
          <p:nvPr/>
        </p:nvGrpSpPr>
        <p:grpSpPr>
          <a:xfrm>
            <a:off x="4943647" y="4411539"/>
            <a:ext cx="848389" cy="837014"/>
            <a:chOff x="-5613150" y="3632900"/>
            <a:chExt cx="294600" cy="290650"/>
          </a:xfrm>
        </p:grpSpPr>
        <p:sp>
          <p:nvSpPr>
            <p:cNvPr id="7837" name="Google Shape;7837;p8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8" name="Google Shape;7838;p8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39" name="Google Shape;7839;p83"/>
          <p:cNvGrpSpPr/>
          <p:nvPr/>
        </p:nvGrpSpPr>
        <p:grpSpPr>
          <a:xfrm>
            <a:off x="4967445" y="5512540"/>
            <a:ext cx="848389" cy="841550"/>
            <a:chOff x="-5613150" y="3991275"/>
            <a:chExt cx="294600" cy="292225"/>
          </a:xfrm>
        </p:grpSpPr>
        <p:sp>
          <p:nvSpPr>
            <p:cNvPr id="7840" name="Google Shape;7840;p8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1" name="Google Shape;7841;p8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2" name="Google Shape;7842;p8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3" name="Google Shape;7843;p83"/>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4" name="Google Shape;7844;p8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5" name="Google Shape;7845;p83"/>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6" name="Google Shape;7846;p8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7" name="Google Shape;7847;p8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8" name="Google Shape;7848;p8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49" name="Google Shape;7849;p83"/>
          <p:cNvGrpSpPr/>
          <p:nvPr/>
        </p:nvGrpSpPr>
        <p:grpSpPr>
          <a:xfrm>
            <a:off x="10310421" y="3378876"/>
            <a:ext cx="869268" cy="838454"/>
            <a:chOff x="-3768700" y="3253275"/>
            <a:chExt cx="301850" cy="291150"/>
          </a:xfrm>
        </p:grpSpPr>
        <p:sp>
          <p:nvSpPr>
            <p:cNvPr id="7850" name="Google Shape;7850;p83"/>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1" name="Google Shape;7851;p83"/>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2" name="Google Shape;7852;p83"/>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53" name="Google Shape;7853;p83"/>
          <p:cNvGrpSpPr/>
          <p:nvPr/>
        </p:nvGrpSpPr>
        <p:grpSpPr>
          <a:xfrm>
            <a:off x="10318586" y="4434180"/>
            <a:ext cx="852925" cy="791729"/>
            <a:chOff x="-3808700" y="3628950"/>
            <a:chExt cx="296175" cy="274925"/>
          </a:xfrm>
        </p:grpSpPr>
        <p:sp>
          <p:nvSpPr>
            <p:cNvPr id="7854" name="Google Shape;7854;p83"/>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5" name="Google Shape;7855;p83"/>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6" name="Google Shape;7856;p83"/>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7857" name="Google Shape;7857;p83"/>
          <p:cNvGrpSpPr/>
          <p:nvPr/>
        </p:nvGrpSpPr>
        <p:grpSpPr>
          <a:xfrm>
            <a:off x="10449008" y="5512825"/>
            <a:ext cx="838886" cy="840974"/>
            <a:chOff x="-3771675" y="3971775"/>
            <a:chExt cx="291300" cy="292025"/>
          </a:xfrm>
        </p:grpSpPr>
        <p:sp>
          <p:nvSpPr>
            <p:cNvPr id="7858" name="Google Shape;7858;p8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9" name="Google Shape;7859;p8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0" name="Google Shape;7860;p8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1" name="Google Shape;7861;p8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2" name="Google Shape;7862;p8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63" name="Google Shape;7863;p83"/>
          <p:cNvGrpSpPr/>
          <p:nvPr/>
        </p:nvGrpSpPr>
        <p:grpSpPr>
          <a:xfrm>
            <a:off x="15771897" y="3432922"/>
            <a:ext cx="840542" cy="641547"/>
            <a:chOff x="-1951475" y="3273100"/>
            <a:chExt cx="291875" cy="222775"/>
          </a:xfrm>
        </p:grpSpPr>
        <p:sp>
          <p:nvSpPr>
            <p:cNvPr id="7864" name="Google Shape;7864;p83"/>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5" name="Google Shape;7865;p83"/>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6" name="Google Shape;7866;p83"/>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67" name="Google Shape;7867;p83"/>
          <p:cNvGrpSpPr/>
          <p:nvPr/>
        </p:nvGrpSpPr>
        <p:grpSpPr>
          <a:xfrm>
            <a:off x="15766857" y="4410382"/>
            <a:ext cx="850621" cy="839318"/>
            <a:chOff x="-1951475" y="3597450"/>
            <a:chExt cx="295375" cy="291450"/>
          </a:xfrm>
        </p:grpSpPr>
        <p:sp>
          <p:nvSpPr>
            <p:cNvPr id="7868" name="Google Shape;7868;p8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9" name="Google Shape;7869;p8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0" name="Google Shape;7870;p8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1" name="Google Shape;7871;p8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72" name="Google Shape;7872;p83"/>
          <p:cNvGrpSpPr/>
          <p:nvPr/>
        </p:nvGrpSpPr>
        <p:grpSpPr>
          <a:xfrm>
            <a:off x="15771360" y="5513650"/>
            <a:ext cx="889210" cy="839318"/>
            <a:chOff x="-1960150" y="3956600"/>
            <a:chExt cx="308775" cy="291450"/>
          </a:xfrm>
        </p:grpSpPr>
        <p:sp>
          <p:nvSpPr>
            <p:cNvPr id="7873" name="Google Shape;7873;p83"/>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4" name="Google Shape;7874;p83"/>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75" name="Google Shape;7875;p83"/>
          <p:cNvGrpSpPr/>
          <p:nvPr/>
        </p:nvGrpSpPr>
        <p:grpSpPr>
          <a:xfrm>
            <a:off x="3879435" y="6615272"/>
            <a:ext cx="841550" cy="841550"/>
            <a:chOff x="-804700" y="3226500"/>
            <a:chExt cx="292225" cy="292225"/>
          </a:xfrm>
        </p:grpSpPr>
        <p:sp>
          <p:nvSpPr>
            <p:cNvPr id="7876" name="Google Shape;7876;p83"/>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7" name="Google Shape;7877;p83"/>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8" name="Google Shape;7878;p83"/>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9" name="Google Shape;7879;p83"/>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0" name="Google Shape;7880;p83"/>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1" name="Google Shape;7881;p83"/>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2" name="Google Shape;7882;p83"/>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83" name="Google Shape;7883;p83"/>
          <p:cNvGrpSpPr/>
          <p:nvPr/>
        </p:nvGrpSpPr>
        <p:grpSpPr>
          <a:xfrm>
            <a:off x="6039617" y="3377295"/>
            <a:ext cx="841550" cy="841622"/>
            <a:chOff x="-5251625" y="3272950"/>
            <a:chExt cx="292225" cy="292250"/>
          </a:xfrm>
        </p:grpSpPr>
        <p:sp>
          <p:nvSpPr>
            <p:cNvPr id="7884" name="Google Shape;7884;p83"/>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5" name="Google Shape;7885;p83"/>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6" name="Google Shape;7886;p83"/>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87" name="Google Shape;7887;p83"/>
          <p:cNvGrpSpPr/>
          <p:nvPr/>
        </p:nvGrpSpPr>
        <p:grpSpPr>
          <a:xfrm>
            <a:off x="6032813" y="4408695"/>
            <a:ext cx="855157" cy="842701"/>
            <a:chOff x="-5254775" y="3631325"/>
            <a:chExt cx="296950" cy="292625"/>
          </a:xfrm>
        </p:grpSpPr>
        <p:sp>
          <p:nvSpPr>
            <p:cNvPr id="7888" name="Google Shape;7888;p8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9" name="Google Shape;7889;p8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0" name="Google Shape;7890;p8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1" name="Google Shape;7891;p8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2" name="Google Shape;7892;p8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3" name="Google Shape;7893;p8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4" name="Google Shape;7894;p8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95" name="Google Shape;7895;p83"/>
          <p:cNvGrpSpPr/>
          <p:nvPr/>
        </p:nvGrpSpPr>
        <p:grpSpPr>
          <a:xfrm>
            <a:off x="6064530" y="5512540"/>
            <a:ext cx="839318" cy="841550"/>
            <a:chOff x="-5251625" y="3991275"/>
            <a:chExt cx="291450" cy="292225"/>
          </a:xfrm>
        </p:grpSpPr>
        <p:sp>
          <p:nvSpPr>
            <p:cNvPr id="7896" name="Google Shape;7896;p83"/>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7" name="Google Shape;7897;p83"/>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8" name="Google Shape;7898;p83"/>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9" name="Google Shape;7899;p83"/>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0" name="Google Shape;7900;p83"/>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01" name="Google Shape;7901;p83"/>
          <p:cNvGrpSpPr/>
          <p:nvPr/>
        </p:nvGrpSpPr>
        <p:grpSpPr>
          <a:xfrm>
            <a:off x="11545696" y="3378480"/>
            <a:ext cx="639748" cy="839246"/>
            <a:chOff x="-3365275" y="3253275"/>
            <a:chExt cx="222150" cy="291425"/>
          </a:xfrm>
        </p:grpSpPr>
        <p:sp>
          <p:nvSpPr>
            <p:cNvPr id="7902" name="Google Shape;7902;p83"/>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3" name="Google Shape;7903;p83"/>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04" name="Google Shape;7904;p83"/>
          <p:cNvGrpSpPr/>
          <p:nvPr/>
        </p:nvGrpSpPr>
        <p:grpSpPr>
          <a:xfrm>
            <a:off x="11493571" y="4408116"/>
            <a:ext cx="743996" cy="843853"/>
            <a:chOff x="-3383375" y="3611625"/>
            <a:chExt cx="258350" cy="293025"/>
          </a:xfrm>
        </p:grpSpPr>
        <p:sp>
          <p:nvSpPr>
            <p:cNvPr id="7905" name="Google Shape;7905;p83"/>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6" name="Google Shape;7906;p83"/>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07" name="Google Shape;7907;p83"/>
          <p:cNvGrpSpPr/>
          <p:nvPr/>
        </p:nvGrpSpPr>
        <p:grpSpPr>
          <a:xfrm>
            <a:off x="11618270" y="5513653"/>
            <a:ext cx="542194" cy="839318"/>
            <a:chOff x="-3347950" y="3971575"/>
            <a:chExt cx="188275" cy="291450"/>
          </a:xfrm>
        </p:grpSpPr>
        <p:sp>
          <p:nvSpPr>
            <p:cNvPr id="7908" name="Google Shape;7908;p83"/>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9" name="Google Shape;7909;p83"/>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0" name="Google Shape;7910;p83"/>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11" name="Google Shape;7911;p83"/>
          <p:cNvGrpSpPr/>
          <p:nvPr/>
        </p:nvGrpSpPr>
        <p:grpSpPr>
          <a:xfrm>
            <a:off x="1717987" y="6614122"/>
            <a:ext cx="743996" cy="843853"/>
            <a:chOff x="-1575775" y="3238300"/>
            <a:chExt cx="258350" cy="293025"/>
          </a:xfrm>
        </p:grpSpPr>
        <p:sp>
          <p:nvSpPr>
            <p:cNvPr id="7912" name="Google Shape;7912;p83"/>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3" name="Google Shape;7913;p83"/>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4" name="Google Shape;7914;p83"/>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5" name="Google Shape;7915;p83"/>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6" name="Google Shape;7916;p83"/>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17" name="Google Shape;7917;p83"/>
          <p:cNvGrpSpPr/>
          <p:nvPr/>
        </p:nvGrpSpPr>
        <p:grpSpPr>
          <a:xfrm>
            <a:off x="5007784" y="6618101"/>
            <a:ext cx="846157" cy="848317"/>
            <a:chOff x="-1591550" y="3597475"/>
            <a:chExt cx="293825" cy="294575"/>
          </a:xfrm>
        </p:grpSpPr>
        <p:sp>
          <p:nvSpPr>
            <p:cNvPr id="7918" name="Google Shape;7918;p8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9" name="Google Shape;7919;p8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0" name="Google Shape;7920;p8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21" name="Google Shape;7921;p83"/>
          <p:cNvGrpSpPr/>
          <p:nvPr/>
        </p:nvGrpSpPr>
        <p:grpSpPr>
          <a:xfrm>
            <a:off x="8306723" y="6637326"/>
            <a:ext cx="843853" cy="798497"/>
            <a:chOff x="-1592325" y="3957400"/>
            <a:chExt cx="293025" cy="277275"/>
          </a:xfrm>
        </p:grpSpPr>
        <p:sp>
          <p:nvSpPr>
            <p:cNvPr id="7922" name="Google Shape;7922;p83"/>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3" name="Google Shape;7923;p83"/>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4" name="Google Shape;7924;p83"/>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5" name="Google Shape;7925;p83"/>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26" name="Google Shape;7926;p83"/>
          <p:cNvGrpSpPr/>
          <p:nvPr/>
        </p:nvGrpSpPr>
        <p:grpSpPr>
          <a:xfrm>
            <a:off x="7280464" y="6621487"/>
            <a:ext cx="739461" cy="841550"/>
            <a:chOff x="-778700" y="3612425"/>
            <a:chExt cx="256775" cy="292225"/>
          </a:xfrm>
        </p:grpSpPr>
        <p:sp>
          <p:nvSpPr>
            <p:cNvPr id="7927" name="Google Shape;7927;p83"/>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8" name="Google Shape;7928;p83"/>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9" name="Google Shape;7929;p83"/>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0" name="Google Shape;7930;p83"/>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1" name="Google Shape;7931;p83"/>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2" name="Google Shape;7932;p83"/>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33" name="Google Shape;7933;p83"/>
          <p:cNvGrpSpPr/>
          <p:nvPr/>
        </p:nvGrpSpPr>
        <p:grpSpPr>
          <a:xfrm>
            <a:off x="12223466" y="7656610"/>
            <a:ext cx="681462" cy="775281"/>
            <a:chOff x="7728464" y="1561258"/>
            <a:chExt cx="349719" cy="397866"/>
          </a:xfrm>
        </p:grpSpPr>
        <p:sp>
          <p:nvSpPr>
            <p:cNvPr id="7934" name="Google Shape;7934;p83"/>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5" name="Google Shape;7935;p83"/>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36" name="Google Shape;7936;p83"/>
          <p:cNvGrpSpPr/>
          <p:nvPr/>
        </p:nvGrpSpPr>
        <p:grpSpPr>
          <a:xfrm>
            <a:off x="8069403" y="7656610"/>
            <a:ext cx="775362" cy="775281"/>
            <a:chOff x="5611350" y="1561258"/>
            <a:chExt cx="397907" cy="397866"/>
          </a:xfrm>
        </p:grpSpPr>
        <p:sp>
          <p:nvSpPr>
            <p:cNvPr id="7937" name="Google Shape;7937;p83"/>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8" name="Google Shape;7938;p83"/>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9" name="Google Shape;7939;p83"/>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0" name="Google Shape;7940;p83"/>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41" name="Google Shape;7941;p83"/>
          <p:cNvGrpSpPr/>
          <p:nvPr/>
        </p:nvGrpSpPr>
        <p:grpSpPr>
          <a:xfrm>
            <a:off x="9107975" y="7851142"/>
            <a:ext cx="775220" cy="386217"/>
            <a:chOff x="6140660" y="1661097"/>
            <a:chExt cx="397835" cy="198202"/>
          </a:xfrm>
        </p:grpSpPr>
        <p:sp>
          <p:nvSpPr>
            <p:cNvPr id="7942" name="Google Shape;7942;p83"/>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3" name="Google Shape;7943;p83"/>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4" name="Google Shape;7944;p83"/>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5" name="Google Shape;7945;p83"/>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46" name="Google Shape;7946;p83"/>
          <p:cNvGrpSpPr/>
          <p:nvPr/>
        </p:nvGrpSpPr>
        <p:grpSpPr>
          <a:xfrm>
            <a:off x="10146405" y="7656610"/>
            <a:ext cx="775362" cy="775281"/>
            <a:chOff x="6669907" y="1561258"/>
            <a:chExt cx="397907" cy="397866"/>
          </a:xfrm>
        </p:grpSpPr>
        <p:sp>
          <p:nvSpPr>
            <p:cNvPr id="7947" name="Google Shape;7947;p83"/>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8" name="Google Shape;7948;p83"/>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9" name="Google Shape;7949;p83"/>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0" name="Google Shape;7950;p83"/>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1" name="Google Shape;7951;p83"/>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52" name="Google Shape;7952;p83"/>
          <p:cNvGrpSpPr/>
          <p:nvPr/>
        </p:nvGrpSpPr>
        <p:grpSpPr>
          <a:xfrm>
            <a:off x="3916865" y="7771684"/>
            <a:ext cx="775362" cy="545145"/>
            <a:chOff x="3386036" y="1746339"/>
            <a:chExt cx="397907" cy="279762"/>
          </a:xfrm>
        </p:grpSpPr>
        <p:sp>
          <p:nvSpPr>
            <p:cNvPr id="7953" name="Google Shape;7953;p83"/>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4" name="Google Shape;7954;p83"/>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7955" name="Google Shape;7955;p83"/>
          <p:cNvGrpSpPr/>
          <p:nvPr/>
        </p:nvGrpSpPr>
        <p:grpSpPr>
          <a:xfrm>
            <a:off x="5992260" y="7656576"/>
            <a:ext cx="775362" cy="775362"/>
            <a:chOff x="4417380" y="1687279"/>
            <a:chExt cx="397907" cy="397907"/>
          </a:xfrm>
        </p:grpSpPr>
        <p:sp>
          <p:nvSpPr>
            <p:cNvPr id="7956" name="Google Shape;7956;p83"/>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7" name="Google Shape;7957;p83"/>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58" name="Google Shape;7958;p83"/>
          <p:cNvGrpSpPr/>
          <p:nvPr/>
        </p:nvGrpSpPr>
        <p:grpSpPr>
          <a:xfrm>
            <a:off x="15885221" y="6617073"/>
            <a:ext cx="775322" cy="775322"/>
            <a:chOff x="2869999" y="1687279"/>
            <a:chExt cx="397887" cy="397887"/>
          </a:xfrm>
        </p:grpSpPr>
        <p:sp>
          <p:nvSpPr>
            <p:cNvPr id="7959" name="Google Shape;7959;p83"/>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0" name="Google Shape;7960;p83"/>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61" name="Google Shape;7961;p83"/>
          <p:cNvGrpSpPr/>
          <p:nvPr/>
        </p:nvGrpSpPr>
        <p:grpSpPr>
          <a:xfrm>
            <a:off x="4955437" y="7657328"/>
            <a:ext cx="773614" cy="773858"/>
            <a:chOff x="3902887" y="1687655"/>
            <a:chExt cx="397010" cy="397135"/>
          </a:xfrm>
        </p:grpSpPr>
        <p:sp>
          <p:nvSpPr>
            <p:cNvPr id="7962" name="Google Shape;7962;p83"/>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3" name="Google Shape;7963;p83"/>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64" name="Google Shape;7964;p83"/>
          <p:cNvGrpSpPr/>
          <p:nvPr/>
        </p:nvGrpSpPr>
        <p:grpSpPr>
          <a:xfrm>
            <a:off x="7030831" y="7656689"/>
            <a:ext cx="775362" cy="775362"/>
            <a:chOff x="4933458" y="1687279"/>
            <a:chExt cx="397907" cy="397907"/>
          </a:xfrm>
        </p:grpSpPr>
        <p:sp>
          <p:nvSpPr>
            <p:cNvPr id="7965" name="Google Shape;7965;p8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6" name="Google Shape;7966;p8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67" name="Google Shape;7967;p83"/>
          <p:cNvGrpSpPr/>
          <p:nvPr/>
        </p:nvGrpSpPr>
        <p:grpSpPr>
          <a:xfrm>
            <a:off x="10572492" y="6617075"/>
            <a:ext cx="775362" cy="775322"/>
            <a:chOff x="266768" y="1721375"/>
            <a:chExt cx="397907" cy="397887"/>
          </a:xfrm>
        </p:grpSpPr>
        <p:sp>
          <p:nvSpPr>
            <p:cNvPr id="7968" name="Google Shape;7968;p8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9" name="Google Shape;7969;p8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70" name="Google Shape;7970;p83"/>
          <p:cNvGrpSpPr/>
          <p:nvPr/>
        </p:nvGrpSpPr>
        <p:grpSpPr>
          <a:xfrm>
            <a:off x="14823344" y="6617847"/>
            <a:ext cx="775078" cy="773776"/>
            <a:chOff x="2408992" y="1722875"/>
            <a:chExt cx="397761" cy="397093"/>
          </a:xfrm>
        </p:grpSpPr>
        <p:sp>
          <p:nvSpPr>
            <p:cNvPr id="7971" name="Google Shape;7971;p83"/>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2" name="Google Shape;7972;p83"/>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73" name="Google Shape;7973;p83"/>
          <p:cNvGrpSpPr/>
          <p:nvPr/>
        </p:nvGrpSpPr>
        <p:grpSpPr>
          <a:xfrm>
            <a:off x="11184976" y="7656610"/>
            <a:ext cx="775281" cy="775281"/>
            <a:chOff x="7199196" y="1561258"/>
            <a:chExt cx="397866" cy="397866"/>
          </a:xfrm>
        </p:grpSpPr>
        <p:sp>
          <p:nvSpPr>
            <p:cNvPr id="7974" name="Google Shape;7974;p83"/>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5" name="Google Shape;7975;p83"/>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6" name="Google Shape;7976;p83"/>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977" name="Google Shape;7977;p83"/>
          <p:cNvSpPr txBox="1"/>
          <p:nvPr/>
        </p:nvSpPr>
        <p:spPr>
          <a:xfrm>
            <a:off x="2096700" y="1439303"/>
            <a:ext cx="1409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SEO &amp; Marketing Icons</a:t>
            </a:r>
            <a:endParaRPr sz="4800">
              <a:solidFill>
                <a:srgbClr val="FFFFFF"/>
              </a:solidFill>
            </a:endParaRPr>
          </a:p>
        </p:txBody>
      </p:sp>
      <p:grpSp>
        <p:nvGrpSpPr>
          <p:cNvPr id="7978" name="Google Shape;7978;p83"/>
          <p:cNvGrpSpPr/>
          <p:nvPr/>
        </p:nvGrpSpPr>
        <p:grpSpPr>
          <a:xfrm>
            <a:off x="12696733" y="6617075"/>
            <a:ext cx="775322" cy="775322"/>
            <a:chOff x="1379798" y="1723250"/>
            <a:chExt cx="397887" cy="397887"/>
          </a:xfrm>
        </p:grpSpPr>
        <p:sp>
          <p:nvSpPr>
            <p:cNvPr id="7979" name="Google Shape;7979;p8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0" name="Google Shape;7980;p8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1" name="Google Shape;7981;p8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2" name="Google Shape;7982;p8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83" name="Google Shape;7983;p83"/>
          <p:cNvGrpSpPr/>
          <p:nvPr/>
        </p:nvGrpSpPr>
        <p:grpSpPr>
          <a:xfrm>
            <a:off x="11634653" y="6617075"/>
            <a:ext cx="775281" cy="775322"/>
            <a:chOff x="864491" y="1723250"/>
            <a:chExt cx="397866" cy="397887"/>
          </a:xfrm>
        </p:grpSpPr>
        <p:sp>
          <p:nvSpPr>
            <p:cNvPr id="7984" name="Google Shape;7984;p8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5" name="Google Shape;7985;p8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6" name="Google Shape;7986;p8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987" name="Google Shape;7987;p83"/>
          <p:cNvSpPr/>
          <p:nvPr/>
        </p:nvSpPr>
        <p:spPr>
          <a:xfrm>
            <a:off x="13758854" y="6687530"/>
            <a:ext cx="777692" cy="634289"/>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988" name="Google Shape;7988;p83"/>
          <p:cNvGrpSpPr/>
          <p:nvPr/>
        </p:nvGrpSpPr>
        <p:grpSpPr>
          <a:xfrm>
            <a:off x="13168308" y="7654119"/>
            <a:ext cx="777932" cy="777932"/>
            <a:chOff x="1190625" y="238125"/>
            <a:chExt cx="5235075" cy="5235075"/>
          </a:xfrm>
        </p:grpSpPr>
        <p:sp>
          <p:nvSpPr>
            <p:cNvPr id="7989" name="Google Shape;7989;p8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0" name="Google Shape;7990;p8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94" name="Shape 7994"/>
        <p:cNvGrpSpPr/>
        <p:nvPr/>
      </p:nvGrpSpPr>
      <p:grpSpPr>
        <a:xfrm>
          <a:off x="0" y="0"/>
          <a:ext cx="0" cy="0"/>
          <a:chOff x="0" y="0"/>
          <a:chExt cx="0" cy="0"/>
        </a:xfrm>
      </p:grpSpPr>
      <p:pic>
        <p:nvPicPr>
          <p:cNvPr id="7995" name="Google Shape;7995;p84">
            <a:hlinkClick r:id="rId3"/>
          </p:cNvPr>
          <p:cNvPicPr preferRelativeResize="0"/>
          <p:nvPr/>
        </p:nvPicPr>
        <p:blipFill>
          <a:blip r:embed="rId4">
            <a:alphaModFix/>
          </a:blip>
          <a:stretch>
            <a:fillRect/>
          </a:stretch>
        </p:blipFill>
        <p:spPr>
          <a:xfrm>
            <a:off x="6902126" y="4246150"/>
            <a:ext cx="4483748" cy="1794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9"/>
          <p:cNvSpPr txBox="1"/>
          <p:nvPr>
            <p:ph idx="1" type="subTitle"/>
          </p:nvPr>
        </p:nvSpPr>
        <p:spPr>
          <a:xfrm>
            <a:off x="1626300" y="4655050"/>
            <a:ext cx="7113600" cy="3093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Mercury is the closest planet to the Sun and the smallest one in the Solar System—it’s only a bit larger than the Moon. The planet’s name has nothing to do with the liquid metal, since Mercury was named after the Roman messenger god</a:t>
            </a:r>
            <a:endParaRPr/>
          </a:p>
        </p:txBody>
      </p:sp>
      <p:sp>
        <p:nvSpPr>
          <p:cNvPr id="319" name="Google Shape;319;p39"/>
          <p:cNvSpPr txBox="1"/>
          <p:nvPr>
            <p:ph type="title"/>
          </p:nvPr>
        </p:nvSpPr>
        <p:spPr>
          <a:xfrm>
            <a:off x="1626300" y="3135950"/>
            <a:ext cx="9104400" cy="114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sz="6000"/>
              <a:t>A</a:t>
            </a:r>
            <a:r>
              <a:rPr lang="en" sz="6000"/>
              <a:t>bout the product</a:t>
            </a:r>
            <a:endParaRPr sz="6000"/>
          </a:p>
        </p:txBody>
      </p:sp>
      <p:pic>
        <p:nvPicPr>
          <p:cNvPr id="320" name="Google Shape;320;p39"/>
          <p:cNvPicPr preferRelativeResize="0"/>
          <p:nvPr/>
        </p:nvPicPr>
        <p:blipFill rotWithShape="1">
          <a:blip r:embed="rId3">
            <a:alphaModFix/>
          </a:blip>
          <a:srcRect b="0" l="26496" r="26920" t="0"/>
          <a:stretch/>
        </p:blipFill>
        <p:spPr>
          <a:xfrm>
            <a:off x="11097795" y="0"/>
            <a:ext cx="7190200" cy="10287002"/>
          </a:xfrm>
          <a:prstGeom prst="rect">
            <a:avLst/>
          </a:prstGeom>
          <a:noFill/>
          <a:ln>
            <a:noFill/>
          </a:ln>
        </p:spPr>
      </p:pic>
      <p:sp>
        <p:nvSpPr>
          <p:cNvPr id="321" name="Google Shape;321;p39"/>
          <p:cNvSpPr/>
          <p:nvPr/>
        </p:nvSpPr>
        <p:spPr>
          <a:xfrm flipH="1">
            <a:off x="13523850" y="-313500"/>
            <a:ext cx="5507750" cy="6503150"/>
          </a:xfrm>
          <a:custGeom>
            <a:rect b="b" l="l" r="r" t="t"/>
            <a:pathLst>
              <a:path extrusionOk="0" h="130063" w="110155">
                <a:moveTo>
                  <a:pt x="0" y="0"/>
                </a:moveTo>
                <a:lnTo>
                  <a:pt x="0" y="130063"/>
                </a:lnTo>
                <a:cubicBezTo>
                  <a:pt x="730" y="129242"/>
                  <a:pt x="1338" y="128391"/>
                  <a:pt x="1763" y="127601"/>
                </a:cubicBezTo>
                <a:cubicBezTo>
                  <a:pt x="4134" y="123042"/>
                  <a:pt x="4164" y="117692"/>
                  <a:pt x="4164" y="112555"/>
                </a:cubicBezTo>
                <a:cubicBezTo>
                  <a:pt x="4164" y="107418"/>
                  <a:pt x="4225" y="102069"/>
                  <a:pt x="6657" y="97540"/>
                </a:cubicBezTo>
                <a:cubicBezTo>
                  <a:pt x="10031" y="91278"/>
                  <a:pt x="17143" y="88056"/>
                  <a:pt x="23952" y="86020"/>
                </a:cubicBezTo>
                <a:cubicBezTo>
                  <a:pt x="30791" y="84014"/>
                  <a:pt x="38056" y="82676"/>
                  <a:pt x="43831" y="78573"/>
                </a:cubicBezTo>
                <a:cubicBezTo>
                  <a:pt x="60032" y="67023"/>
                  <a:pt x="54986" y="42828"/>
                  <a:pt x="69150" y="29545"/>
                </a:cubicBezTo>
                <a:cubicBezTo>
                  <a:pt x="79880" y="19453"/>
                  <a:pt x="103862" y="18025"/>
                  <a:pt x="110154" y="237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 name="Google Shape;322;p39"/>
          <p:cNvSpPr/>
          <p:nvPr/>
        </p:nvSpPr>
        <p:spPr>
          <a:xfrm rot="10800000">
            <a:off x="14929400" y="-213650"/>
            <a:ext cx="4598900" cy="4226550"/>
          </a:xfrm>
          <a:custGeom>
            <a:rect b="b" l="l" r="r" t="t"/>
            <a:pathLst>
              <a:path extrusionOk="0" h="84531" w="91978">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0"/>
          <p:cNvSpPr txBox="1"/>
          <p:nvPr>
            <p:ph idx="6" type="title"/>
          </p:nvPr>
        </p:nvSpPr>
        <p:spPr>
          <a:xfrm>
            <a:off x="1440000" y="890050"/>
            <a:ext cx="154080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Our goals</a:t>
            </a:r>
            <a:endParaRPr/>
          </a:p>
        </p:txBody>
      </p:sp>
      <p:sp>
        <p:nvSpPr>
          <p:cNvPr id="328" name="Google Shape;328;p40"/>
          <p:cNvSpPr txBox="1"/>
          <p:nvPr>
            <p:ph type="title"/>
          </p:nvPr>
        </p:nvSpPr>
        <p:spPr>
          <a:xfrm>
            <a:off x="1440000" y="5852575"/>
            <a:ext cx="46728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Mars</a:t>
            </a:r>
            <a:endParaRPr/>
          </a:p>
        </p:txBody>
      </p:sp>
      <p:sp>
        <p:nvSpPr>
          <p:cNvPr id="329" name="Google Shape;329;p40"/>
          <p:cNvSpPr txBox="1"/>
          <p:nvPr>
            <p:ph idx="1" type="subTitle"/>
          </p:nvPr>
        </p:nvSpPr>
        <p:spPr>
          <a:xfrm>
            <a:off x="1634400" y="6756000"/>
            <a:ext cx="4284000" cy="1413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Despite being red, Mars is a cold place. The planet is full of iron oxide dust</a:t>
            </a:r>
            <a:endParaRPr/>
          </a:p>
        </p:txBody>
      </p:sp>
      <p:sp>
        <p:nvSpPr>
          <p:cNvPr id="330" name="Google Shape;330;p40"/>
          <p:cNvSpPr txBox="1"/>
          <p:nvPr>
            <p:ph idx="2" type="title"/>
          </p:nvPr>
        </p:nvSpPr>
        <p:spPr>
          <a:xfrm>
            <a:off x="6807600" y="5852575"/>
            <a:ext cx="46728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Jupiter</a:t>
            </a:r>
            <a:endParaRPr/>
          </a:p>
        </p:txBody>
      </p:sp>
      <p:sp>
        <p:nvSpPr>
          <p:cNvPr id="331" name="Google Shape;331;p40"/>
          <p:cNvSpPr txBox="1"/>
          <p:nvPr>
            <p:ph idx="3" type="subTitle"/>
          </p:nvPr>
        </p:nvSpPr>
        <p:spPr>
          <a:xfrm>
            <a:off x="7002000" y="6756000"/>
            <a:ext cx="4284000" cy="1413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Jupiter is a gas giant and the biggest planet in the entire Solar System</a:t>
            </a:r>
            <a:endParaRPr/>
          </a:p>
        </p:txBody>
      </p:sp>
      <p:sp>
        <p:nvSpPr>
          <p:cNvPr id="332" name="Google Shape;332;p40"/>
          <p:cNvSpPr txBox="1"/>
          <p:nvPr>
            <p:ph idx="4" type="title"/>
          </p:nvPr>
        </p:nvSpPr>
        <p:spPr>
          <a:xfrm>
            <a:off x="12175200" y="5852575"/>
            <a:ext cx="46728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Saturn</a:t>
            </a:r>
            <a:endParaRPr/>
          </a:p>
        </p:txBody>
      </p:sp>
      <p:sp>
        <p:nvSpPr>
          <p:cNvPr id="333" name="Google Shape;333;p40"/>
          <p:cNvSpPr txBox="1"/>
          <p:nvPr>
            <p:ph idx="5" type="subTitle"/>
          </p:nvPr>
        </p:nvSpPr>
        <p:spPr>
          <a:xfrm>
            <a:off x="12369600" y="6756000"/>
            <a:ext cx="4284000" cy="1413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Saturn, the ringed planet, is composed mostly of hydrogen and helium</a:t>
            </a:r>
            <a:endParaRPr/>
          </a:p>
        </p:txBody>
      </p:sp>
      <p:grpSp>
        <p:nvGrpSpPr>
          <p:cNvPr id="334" name="Google Shape;334;p40"/>
          <p:cNvGrpSpPr/>
          <p:nvPr/>
        </p:nvGrpSpPr>
        <p:grpSpPr>
          <a:xfrm>
            <a:off x="14090825" y="4675577"/>
            <a:ext cx="841550" cy="838368"/>
            <a:chOff x="-35123050" y="3561225"/>
            <a:chExt cx="292225" cy="291100"/>
          </a:xfrm>
        </p:grpSpPr>
        <p:sp>
          <p:nvSpPr>
            <p:cNvPr id="335" name="Google Shape;335;p4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6A9E7"/>
                </a:solidFill>
              </a:endParaRPr>
            </a:p>
          </p:txBody>
        </p:sp>
        <p:sp>
          <p:nvSpPr>
            <p:cNvPr id="336" name="Google Shape;336;p4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6A9E7"/>
                </a:solidFill>
              </a:endParaRPr>
            </a:p>
          </p:txBody>
        </p:sp>
      </p:grpSp>
      <p:grpSp>
        <p:nvGrpSpPr>
          <p:cNvPr id="337" name="Google Shape;337;p40"/>
          <p:cNvGrpSpPr/>
          <p:nvPr/>
        </p:nvGrpSpPr>
        <p:grpSpPr>
          <a:xfrm>
            <a:off x="8723216" y="4717791"/>
            <a:ext cx="841568" cy="836914"/>
            <a:chOff x="-34406325" y="3919600"/>
            <a:chExt cx="293025" cy="291425"/>
          </a:xfrm>
        </p:grpSpPr>
        <p:sp>
          <p:nvSpPr>
            <p:cNvPr id="338" name="Google Shape;338;p4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6A9E7"/>
                </a:solidFill>
              </a:endParaRPr>
            </a:p>
          </p:txBody>
        </p:sp>
        <p:sp>
          <p:nvSpPr>
            <p:cNvPr id="339" name="Google Shape;339;p4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6A9E7"/>
                </a:solidFill>
              </a:endParaRPr>
            </a:p>
          </p:txBody>
        </p:sp>
        <p:sp>
          <p:nvSpPr>
            <p:cNvPr id="340" name="Google Shape;340;p4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6A9E7"/>
                </a:solidFill>
              </a:endParaRPr>
            </a:p>
          </p:txBody>
        </p:sp>
        <p:sp>
          <p:nvSpPr>
            <p:cNvPr id="341" name="Google Shape;341;p4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6A9E7"/>
                </a:solidFill>
              </a:endParaRPr>
            </a:p>
          </p:txBody>
        </p:sp>
        <p:sp>
          <p:nvSpPr>
            <p:cNvPr id="342" name="Google Shape;342;p4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6A9E7"/>
                </a:solidFill>
              </a:endParaRPr>
            </a:p>
          </p:txBody>
        </p:sp>
        <p:sp>
          <p:nvSpPr>
            <p:cNvPr id="343" name="Google Shape;343;p4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6A9E7"/>
                </a:solidFill>
              </a:endParaRPr>
            </a:p>
          </p:txBody>
        </p:sp>
        <p:sp>
          <p:nvSpPr>
            <p:cNvPr id="344" name="Google Shape;344;p4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6A9E7"/>
                </a:solidFill>
              </a:endParaRPr>
            </a:p>
          </p:txBody>
        </p:sp>
      </p:grpSp>
      <p:grpSp>
        <p:nvGrpSpPr>
          <p:cNvPr id="345" name="Google Shape;345;p40"/>
          <p:cNvGrpSpPr/>
          <p:nvPr/>
        </p:nvGrpSpPr>
        <p:grpSpPr>
          <a:xfrm>
            <a:off x="3355625" y="4715445"/>
            <a:ext cx="841550" cy="841622"/>
            <a:chOff x="-5251625" y="3272950"/>
            <a:chExt cx="292225" cy="292250"/>
          </a:xfrm>
        </p:grpSpPr>
        <p:sp>
          <p:nvSpPr>
            <p:cNvPr id="346" name="Google Shape;346;p40"/>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6A9E7"/>
                </a:solidFill>
              </a:endParaRPr>
            </a:p>
          </p:txBody>
        </p:sp>
        <p:sp>
          <p:nvSpPr>
            <p:cNvPr id="347" name="Google Shape;347;p40"/>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6A9E7"/>
                </a:solidFill>
              </a:endParaRPr>
            </a:p>
          </p:txBody>
        </p:sp>
        <p:sp>
          <p:nvSpPr>
            <p:cNvPr id="348" name="Google Shape;348;p40"/>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6A9E7"/>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6A9E7">
            <a:alpha val="7140"/>
          </a:srgbClr>
        </a:solidFill>
      </p:bgPr>
    </p:bg>
    <p:spTree>
      <p:nvGrpSpPr>
        <p:cNvPr id="352" name="Shape 352"/>
        <p:cNvGrpSpPr/>
        <p:nvPr/>
      </p:nvGrpSpPr>
      <p:grpSpPr>
        <a:xfrm>
          <a:off x="0" y="0"/>
          <a:ext cx="0" cy="0"/>
          <a:chOff x="0" y="0"/>
          <a:chExt cx="0" cy="0"/>
        </a:xfrm>
      </p:grpSpPr>
      <p:sp>
        <p:nvSpPr>
          <p:cNvPr id="353" name="Google Shape;353;p41"/>
          <p:cNvSpPr txBox="1"/>
          <p:nvPr>
            <p:ph type="title"/>
          </p:nvPr>
        </p:nvSpPr>
        <p:spPr>
          <a:xfrm>
            <a:off x="4580050" y="6370575"/>
            <a:ext cx="9127800" cy="1063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—Someone Famous</a:t>
            </a:r>
            <a:endParaRPr/>
          </a:p>
        </p:txBody>
      </p:sp>
      <p:sp>
        <p:nvSpPr>
          <p:cNvPr id="354" name="Google Shape;354;p41"/>
          <p:cNvSpPr txBox="1"/>
          <p:nvPr>
            <p:ph idx="1" type="subTitle"/>
          </p:nvPr>
        </p:nvSpPr>
        <p:spPr>
          <a:xfrm>
            <a:off x="3417250" y="2852650"/>
            <a:ext cx="11453400" cy="3280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solidFill>
                  <a:schemeClr val="dk1"/>
                </a:solidFill>
              </a:rPr>
              <a:t>“This is a quote, words full of wisdom that someone important said and can make the reader get inspired.”</a:t>
            </a:r>
            <a:endParaRPr>
              <a:solidFill>
                <a:schemeClr val="dk1"/>
              </a:solidFill>
            </a:endParaRPr>
          </a:p>
        </p:txBody>
      </p:sp>
      <p:sp>
        <p:nvSpPr>
          <p:cNvPr id="355" name="Google Shape;355;p41"/>
          <p:cNvSpPr txBox="1"/>
          <p:nvPr>
            <p:ph idx="12" type="sldNum"/>
          </p:nvPr>
        </p:nvSpPr>
        <p:spPr>
          <a:xfrm>
            <a:off x="16808768" y="9347302"/>
            <a:ext cx="1097400" cy="787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2"/>
          <p:cNvSpPr txBox="1"/>
          <p:nvPr>
            <p:ph idx="6" type="title"/>
          </p:nvPr>
        </p:nvSpPr>
        <p:spPr>
          <a:xfrm>
            <a:off x="1440000" y="890050"/>
            <a:ext cx="15408000" cy="114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sz="6000"/>
              <a:t>W</a:t>
            </a:r>
            <a:r>
              <a:rPr lang="en" sz="6000"/>
              <a:t>hat sets us apart?</a:t>
            </a:r>
            <a:endParaRPr sz="6000"/>
          </a:p>
        </p:txBody>
      </p:sp>
      <p:sp>
        <p:nvSpPr>
          <p:cNvPr id="361" name="Google Shape;361;p42"/>
          <p:cNvSpPr txBox="1"/>
          <p:nvPr>
            <p:ph type="title"/>
          </p:nvPr>
        </p:nvSpPr>
        <p:spPr>
          <a:xfrm>
            <a:off x="1440000" y="4011925"/>
            <a:ext cx="46728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Mercury</a:t>
            </a:r>
            <a:endParaRPr/>
          </a:p>
        </p:txBody>
      </p:sp>
      <p:sp>
        <p:nvSpPr>
          <p:cNvPr id="362" name="Google Shape;362;p42"/>
          <p:cNvSpPr txBox="1"/>
          <p:nvPr>
            <p:ph idx="1" type="subTitle"/>
          </p:nvPr>
        </p:nvSpPr>
        <p:spPr>
          <a:xfrm>
            <a:off x="1440000" y="4973250"/>
            <a:ext cx="4672800" cy="1277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It’s the closest planet to the Sun and the smallest one in the Solar System</a:t>
            </a:r>
            <a:endParaRPr/>
          </a:p>
        </p:txBody>
      </p:sp>
      <p:sp>
        <p:nvSpPr>
          <p:cNvPr id="363" name="Google Shape;363;p42"/>
          <p:cNvSpPr txBox="1"/>
          <p:nvPr>
            <p:ph idx="2" type="title"/>
          </p:nvPr>
        </p:nvSpPr>
        <p:spPr>
          <a:xfrm>
            <a:off x="6807600" y="6393225"/>
            <a:ext cx="46728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Venus</a:t>
            </a:r>
            <a:endParaRPr/>
          </a:p>
        </p:txBody>
      </p:sp>
      <p:sp>
        <p:nvSpPr>
          <p:cNvPr id="364" name="Google Shape;364;p42"/>
          <p:cNvSpPr txBox="1"/>
          <p:nvPr>
            <p:ph idx="3" type="subTitle"/>
          </p:nvPr>
        </p:nvSpPr>
        <p:spPr>
          <a:xfrm>
            <a:off x="6807600" y="7360150"/>
            <a:ext cx="4672800" cy="1277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Venus has a beautiful name and is the second planet from the Sun</a:t>
            </a:r>
            <a:endParaRPr/>
          </a:p>
        </p:txBody>
      </p:sp>
      <p:sp>
        <p:nvSpPr>
          <p:cNvPr id="365" name="Google Shape;365;p42"/>
          <p:cNvSpPr txBox="1"/>
          <p:nvPr>
            <p:ph idx="4" type="title"/>
          </p:nvPr>
        </p:nvSpPr>
        <p:spPr>
          <a:xfrm>
            <a:off x="12175200" y="4011950"/>
            <a:ext cx="4672800" cy="1055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Mars</a:t>
            </a:r>
            <a:endParaRPr/>
          </a:p>
        </p:txBody>
      </p:sp>
      <p:sp>
        <p:nvSpPr>
          <p:cNvPr id="366" name="Google Shape;366;p42"/>
          <p:cNvSpPr txBox="1"/>
          <p:nvPr>
            <p:ph idx="5" type="subTitle"/>
          </p:nvPr>
        </p:nvSpPr>
        <p:spPr>
          <a:xfrm>
            <a:off x="12175200" y="4973250"/>
            <a:ext cx="4672800" cy="12414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Despite being red, Mars is actually a cold place. It’s full of iron oxide dust</a:t>
            </a:r>
            <a:endParaRPr/>
          </a:p>
        </p:txBody>
      </p:sp>
      <p:grpSp>
        <p:nvGrpSpPr>
          <p:cNvPr id="367" name="Google Shape;367;p42"/>
          <p:cNvGrpSpPr/>
          <p:nvPr/>
        </p:nvGrpSpPr>
        <p:grpSpPr>
          <a:xfrm>
            <a:off x="3289448" y="7448643"/>
            <a:ext cx="973927" cy="969595"/>
            <a:chOff x="-30735200" y="3552550"/>
            <a:chExt cx="292225" cy="290925"/>
          </a:xfrm>
        </p:grpSpPr>
        <p:sp>
          <p:nvSpPr>
            <p:cNvPr id="368" name="Google Shape;368;p42"/>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 name="Google Shape;369;p42"/>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0" name="Google Shape;370;p42"/>
          <p:cNvGrpSpPr/>
          <p:nvPr/>
        </p:nvGrpSpPr>
        <p:grpSpPr>
          <a:xfrm>
            <a:off x="14024646" y="7451706"/>
            <a:ext cx="973948" cy="963475"/>
            <a:chOff x="-5611575" y="3272950"/>
            <a:chExt cx="294600" cy="291450"/>
          </a:xfrm>
        </p:grpSpPr>
        <p:sp>
          <p:nvSpPr>
            <p:cNvPr id="371" name="Google Shape;371;p4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 name="Google Shape;372;p4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 name="Google Shape;373;p4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 name="Google Shape;374;p4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 name="Google Shape;375;p4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76" name="Google Shape;376;p42"/>
          <p:cNvGrpSpPr/>
          <p:nvPr/>
        </p:nvGrpSpPr>
        <p:grpSpPr>
          <a:xfrm>
            <a:off x="8657022" y="4660442"/>
            <a:ext cx="973948" cy="966096"/>
            <a:chOff x="-5613150" y="3991275"/>
            <a:chExt cx="294600" cy="292225"/>
          </a:xfrm>
        </p:grpSpPr>
        <p:sp>
          <p:nvSpPr>
            <p:cNvPr id="377" name="Google Shape;377;p4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 name="Google Shape;378;p4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 name="Google Shape;379;p4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 name="Google Shape;380;p42"/>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 name="Google Shape;381;p4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 name="Google Shape;382;p42"/>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 name="Google Shape;383;p4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 name="Google Shape;384;p4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 name="Google Shape;385;p4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Watery Shapes Style MK Campaign by Slidesgo">
  <a:themeElements>
    <a:clrScheme name="Simple Light">
      <a:dk1>
        <a:srgbClr val="091D31"/>
      </a:dk1>
      <a:lt1>
        <a:srgbClr val="FFFFFF"/>
      </a:lt1>
      <a:dk2>
        <a:srgbClr val="336E94"/>
      </a:dk2>
      <a:lt2>
        <a:srgbClr val="9ED2F2"/>
      </a:lt2>
      <a:accent1>
        <a:srgbClr val="46A9E7"/>
      </a:accent1>
      <a:accent2>
        <a:srgbClr val="C1E7FF"/>
      </a:accent2>
      <a:accent3>
        <a:srgbClr val="BCDFF6"/>
      </a:accent3>
      <a:accent4>
        <a:srgbClr val="E6F5FF"/>
      </a:accent4>
      <a:accent5>
        <a:srgbClr val="0097A7"/>
      </a:accent5>
      <a:accent6>
        <a:srgbClr val="FFFFFF"/>
      </a:accent6>
      <a:hlink>
        <a:srgbClr val="091D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